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607" r:id="rId5"/>
    <p:sldId id="617" r:id="rId6"/>
    <p:sldId id="275" r:id="rId7"/>
    <p:sldId id="619" r:id="rId8"/>
    <p:sldId id="612" r:id="rId9"/>
    <p:sldId id="610" r:id="rId10"/>
    <p:sldId id="614" r:id="rId11"/>
    <p:sldId id="615" r:id="rId12"/>
    <p:sldId id="621" r:id="rId13"/>
    <p:sldId id="620" r:id="rId14"/>
    <p:sldId id="274" r:id="rId15"/>
    <p:sldId id="623" r:id="rId16"/>
    <p:sldId id="616" r:id="rId17"/>
    <p:sldId id="276" r:id="rId18"/>
    <p:sldId id="608" r:id="rId19"/>
    <p:sldId id="613"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0C221D-738D-FEF7-E8FA-AB5E0DB495F0}" name="Flesch, Maartje" initials="FM" userId="S::m.a.e.flesch@olvg.nl::dc4628d1-f690-42a8-964a-06b165bcddf6" providerId="AD"/>
  <p188:author id="{5370AA90-8D32-F45F-1BC5-A0F639356725}" name="Flesch, Maartje" initials="MF" userId="S::M.A.E.Flesch@olvg.nl::dc4628d1-f690-42a8-964a-06b165bcddf6" providerId="AD"/>
  <p188:author id="{D535FDA0-7B12-6FEC-44F3-4EEDCC9D7D87}" name="Kuethe, Erik" initials="KE" userId="S::e.kuethe@olvg.nl::53d13883-0270-4837-8e80-3ae284e7dab0" providerId="AD"/>
  <p188:author id="{F6A93BF7-6D16-AD97-0369-993E6F32B4BF}" name="Franken, Bianca" initials="BF" userId="S::B.Franken@olvg.nl::b22bb8ec-face-4141-bd34-214c1b186d8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83" autoAdjust="0"/>
  </p:normalViewPr>
  <p:slideViewPr>
    <p:cSldViewPr snapToGrid="0">
      <p:cViewPr varScale="1">
        <p:scale>
          <a:sx n="107" d="100"/>
          <a:sy n="107" d="100"/>
        </p:scale>
        <p:origin x="714"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ken, Bianca" userId="S::b.franken@olvg.nl::b22bb8ec-face-4141-bd34-214c1b186d8b" providerId="AD" clId="Web-{7699A871-DD52-25C5-D1E7-B64BBB1C5F77}"/>
    <pc:docChg chg="addSld delSld modSld">
      <pc:chgData name="Franken, Bianca" userId="S::b.franken@olvg.nl::b22bb8ec-face-4141-bd34-214c1b186d8b" providerId="AD" clId="Web-{7699A871-DD52-25C5-D1E7-B64BBB1C5F77}" dt="2026-06-29T08:23:18.165" v="811" actId="14100"/>
      <pc:docMkLst>
        <pc:docMk/>
      </pc:docMkLst>
      <pc:sldChg chg="delSp modSp add modNotes">
        <pc:chgData name="Franken, Bianca" userId="S::b.franken@olvg.nl::b22bb8ec-face-4141-bd34-214c1b186d8b" providerId="AD" clId="Web-{7699A871-DD52-25C5-D1E7-B64BBB1C5F77}" dt="2026-06-29T08:19:04.811" v="755" actId="20577"/>
        <pc:sldMkLst>
          <pc:docMk/>
          <pc:sldMk cId="1016130940" sldId="274"/>
        </pc:sldMkLst>
        <pc:spChg chg="mod">
          <ac:chgData name="Franken, Bianca" userId="S::b.franken@olvg.nl::b22bb8ec-face-4141-bd34-214c1b186d8b" providerId="AD" clId="Web-{7699A871-DD52-25C5-D1E7-B64BBB1C5F77}" dt="2026-06-29T08:19:04.811" v="755" actId="20577"/>
          <ac:spMkLst>
            <pc:docMk/>
            <pc:sldMk cId="1016130940" sldId="274"/>
            <ac:spMk id="3" creationId="{91C38A43-61D1-DFD4-CF6E-A0A47DF46FD6}"/>
          </ac:spMkLst>
        </pc:spChg>
      </pc:sldChg>
      <pc:sldChg chg="modSp">
        <pc:chgData name="Franken, Bianca" userId="S::b.franken@olvg.nl::b22bb8ec-face-4141-bd34-214c1b186d8b" providerId="AD" clId="Web-{7699A871-DD52-25C5-D1E7-B64BBB1C5F77}" dt="2026-06-29T08:02:11.960" v="59" actId="14100"/>
        <pc:sldMkLst>
          <pc:docMk/>
          <pc:sldMk cId="805408302" sldId="275"/>
        </pc:sldMkLst>
        <pc:spChg chg="mod">
          <ac:chgData name="Franken, Bianca" userId="S::b.franken@olvg.nl::b22bb8ec-face-4141-bd34-214c1b186d8b" providerId="AD" clId="Web-{7699A871-DD52-25C5-D1E7-B64BBB1C5F77}" dt="2026-06-29T08:01:52.990" v="58" actId="20577"/>
          <ac:spMkLst>
            <pc:docMk/>
            <pc:sldMk cId="805408302" sldId="275"/>
            <ac:spMk id="3" creationId="{DE24975B-E36A-30A6-C8DF-0BEFD0FA2DBF}"/>
          </ac:spMkLst>
        </pc:spChg>
        <pc:picChg chg="mod">
          <ac:chgData name="Franken, Bianca" userId="S::b.franken@olvg.nl::b22bb8ec-face-4141-bd34-214c1b186d8b" providerId="AD" clId="Web-{7699A871-DD52-25C5-D1E7-B64BBB1C5F77}" dt="2026-06-29T08:02:11.960" v="59" actId="14100"/>
          <ac:picMkLst>
            <pc:docMk/>
            <pc:sldMk cId="805408302" sldId="275"/>
            <ac:picMk id="1026" creationId="{93404761-CEBA-E24B-81DF-CFBE3DCC9DC1}"/>
          </ac:picMkLst>
        </pc:picChg>
      </pc:sldChg>
      <pc:sldChg chg="addSp delSp modSp">
        <pc:chgData name="Franken, Bianca" userId="S::b.franken@olvg.nl::b22bb8ec-face-4141-bd34-214c1b186d8b" providerId="AD" clId="Web-{7699A871-DD52-25C5-D1E7-B64BBB1C5F77}" dt="2026-06-29T07:48:05.489" v="4" actId="14100"/>
        <pc:sldMkLst>
          <pc:docMk/>
          <pc:sldMk cId="487037219" sldId="607"/>
        </pc:sldMkLst>
        <pc:picChg chg="add mod">
          <ac:chgData name="Franken, Bianca" userId="S::b.franken@olvg.nl::b22bb8ec-face-4141-bd34-214c1b186d8b" providerId="AD" clId="Web-{7699A871-DD52-25C5-D1E7-B64BBB1C5F77}" dt="2026-06-29T07:48:05.489" v="4" actId="14100"/>
          <ac:picMkLst>
            <pc:docMk/>
            <pc:sldMk cId="487037219" sldId="607"/>
            <ac:picMk id="4" creationId="{AF4D996C-69A9-913C-687D-7BD7C046E783}"/>
          </ac:picMkLst>
        </pc:picChg>
      </pc:sldChg>
      <pc:sldChg chg="modSp">
        <pc:chgData name="Franken, Bianca" userId="S::b.franken@olvg.nl::b22bb8ec-face-4141-bd34-214c1b186d8b" providerId="AD" clId="Web-{7699A871-DD52-25C5-D1E7-B64BBB1C5F77}" dt="2026-06-29T08:06:50.768" v="105" actId="20577"/>
        <pc:sldMkLst>
          <pc:docMk/>
          <pc:sldMk cId="4166560536" sldId="612"/>
        </pc:sldMkLst>
        <pc:spChg chg="mod">
          <ac:chgData name="Franken, Bianca" userId="S::b.franken@olvg.nl::b22bb8ec-face-4141-bd34-214c1b186d8b" providerId="AD" clId="Web-{7699A871-DD52-25C5-D1E7-B64BBB1C5F77}" dt="2026-06-29T08:06:50.768" v="105" actId="20577"/>
          <ac:spMkLst>
            <pc:docMk/>
            <pc:sldMk cId="4166560536" sldId="612"/>
            <ac:spMk id="3" creationId="{AA6BA7C6-AC85-32B8-F3AD-785F1DE2C48F}"/>
          </ac:spMkLst>
        </pc:spChg>
      </pc:sldChg>
      <pc:sldChg chg="modNotes">
        <pc:chgData name="Franken, Bianca" userId="S::b.franken@olvg.nl::b22bb8ec-face-4141-bd34-214c1b186d8b" providerId="AD" clId="Web-{7699A871-DD52-25C5-D1E7-B64BBB1C5F77}" dt="2026-06-29T08:22:16.491" v="797"/>
        <pc:sldMkLst>
          <pc:docMk/>
          <pc:sldMk cId="2263159750" sldId="613"/>
        </pc:sldMkLst>
      </pc:sldChg>
      <pc:sldChg chg="modSp modCm modNotes">
        <pc:chgData name="Franken, Bianca" userId="S::b.franken@olvg.nl::b22bb8ec-face-4141-bd34-214c1b186d8b" providerId="AD" clId="Web-{7699A871-DD52-25C5-D1E7-B64BBB1C5F77}" dt="2026-06-29T08:19:44.922" v="788" actId="1076"/>
        <pc:sldMkLst>
          <pc:docMk/>
          <pc:sldMk cId="486039763" sldId="615"/>
        </pc:sldMkLst>
        <pc:spChg chg="mod">
          <ac:chgData name="Franken, Bianca" userId="S::b.franken@olvg.nl::b22bb8ec-face-4141-bd34-214c1b186d8b" providerId="AD" clId="Web-{7699A871-DD52-25C5-D1E7-B64BBB1C5F77}" dt="2026-06-29T08:19:42.375" v="787" actId="20577"/>
          <ac:spMkLst>
            <pc:docMk/>
            <pc:sldMk cId="486039763" sldId="615"/>
            <ac:spMk id="3" creationId="{537AD11D-3629-6FA6-597D-84658A8F9996}"/>
          </ac:spMkLst>
        </pc:spChg>
        <pc:picChg chg="mod modCrop">
          <ac:chgData name="Franken, Bianca" userId="S::b.franken@olvg.nl::b22bb8ec-face-4141-bd34-214c1b186d8b" providerId="AD" clId="Web-{7699A871-DD52-25C5-D1E7-B64BBB1C5F77}" dt="2026-06-29T08:19:44.922" v="788" actId="1076"/>
          <ac:picMkLst>
            <pc:docMk/>
            <pc:sldMk cId="486039763" sldId="615"/>
            <ac:picMk id="2052" creationId="{FAB9AE4A-0BD7-1E55-FB80-8E4FC3363346}"/>
          </ac:picMkLst>
        </pc:picChg>
        <pc:extLst>
          <p:ext xmlns:p="http://schemas.openxmlformats.org/presentationml/2006/main" uri="{D6D511B9-2390-475A-947B-AFAB55BFBCF1}">
            <pc226:cmChg xmlns:pc226="http://schemas.microsoft.com/office/powerpoint/2022/06/main/command" chg="mod">
              <pc226:chgData name="Franken, Bianca" userId="S::b.franken@olvg.nl::b22bb8ec-face-4141-bd34-214c1b186d8b" providerId="AD" clId="Web-{7699A871-DD52-25C5-D1E7-B64BBB1C5F77}" dt="2026-06-29T08:11:59.592" v="226" actId="20577"/>
              <pc2:cmMkLst xmlns:pc2="http://schemas.microsoft.com/office/powerpoint/2019/9/main/command">
                <pc:docMk/>
                <pc:sldMk cId="486039763" sldId="615"/>
                <pc2:cmMk id="{93127E98-BB22-4A77-947B-F411490BD840}"/>
              </pc2:cmMkLst>
            </pc226:cmChg>
          </p:ext>
        </pc:extLst>
      </pc:sldChg>
      <pc:sldChg chg="modSp">
        <pc:chgData name="Franken, Bianca" userId="S::b.franken@olvg.nl::b22bb8ec-face-4141-bd34-214c1b186d8b" providerId="AD" clId="Web-{7699A871-DD52-25C5-D1E7-B64BBB1C5F77}" dt="2026-06-29T08:21:51.693" v="792" actId="20577"/>
        <pc:sldMkLst>
          <pc:docMk/>
          <pc:sldMk cId="1393399925" sldId="616"/>
        </pc:sldMkLst>
        <pc:spChg chg="mod">
          <ac:chgData name="Franken, Bianca" userId="S::b.franken@olvg.nl::b22bb8ec-face-4141-bd34-214c1b186d8b" providerId="AD" clId="Web-{7699A871-DD52-25C5-D1E7-B64BBB1C5F77}" dt="2026-06-29T08:21:39.411" v="790" actId="20577"/>
          <ac:spMkLst>
            <pc:docMk/>
            <pc:sldMk cId="1393399925" sldId="616"/>
            <ac:spMk id="2" creationId="{71B24390-9D94-920D-A970-D63F33B92806}"/>
          </ac:spMkLst>
        </pc:spChg>
        <pc:spChg chg="mod">
          <ac:chgData name="Franken, Bianca" userId="S::b.franken@olvg.nl::b22bb8ec-face-4141-bd34-214c1b186d8b" providerId="AD" clId="Web-{7699A871-DD52-25C5-D1E7-B64BBB1C5F77}" dt="2026-06-29T08:21:51.693" v="792" actId="20577"/>
          <ac:spMkLst>
            <pc:docMk/>
            <pc:sldMk cId="1393399925" sldId="616"/>
            <ac:spMk id="3" creationId="{5CC36DEA-A491-0E33-1EE7-041AE2940F2E}"/>
          </ac:spMkLst>
        </pc:spChg>
      </pc:sldChg>
      <pc:sldChg chg="addSp delSp modSp new">
        <pc:chgData name="Franken, Bianca" userId="S::b.franken@olvg.nl::b22bb8ec-face-4141-bd34-214c1b186d8b" providerId="AD" clId="Web-{7699A871-DD52-25C5-D1E7-B64BBB1C5F77}" dt="2026-06-29T08:23:18.165" v="811" actId="14100"/>
        <pc:sldMkLst>
          <pc:docMk/>
          <pc:sldMk cId="2316049969" sldId="617"/>
        </pc:sldMkLst>
        <pc:spChg chg="mod">
          <ac:chgData name="Franken, Bianca" userId="S::b.franken@olvg.nl::b22bb8ec-face-4141-bd34-214c1b186d8b" providerId="AD" clId="Web-{7699A871-DD52-25C5-D1E7-B64BBB1C5F77}" dt="2026-06-29T08:23:18.165" v="811" actId="14100"/>
          <ac:spMkLst>
            <pc:docMk/>
            <pc:sldMk cId="2316049969" sldId="617"/>
            <ac:spMk id="2" creationId="{EDD6B04C-EADA-77B5-9174-247774E349E8}"/>
          </ac:spMkLst>
        </pc:spChg>
        <pc:picChg chg="add mod">
          <ac:chgData name="Franken, Bianca" userId="S::b.franken@olvg.nl::b22bb8ec-face-4141-bd34-214c1b186d8b" providerId="AD" clId="Web-{7699A871-DD52-25C5-D1E7-B64BBB1C5F77}" dt="2026-06-29T08:00:52.847" v="52" actId="1076"/>
          <ac:picMkLst>
            <pc:docMk/>
            <pc:sldMk cId="2316049969" sldId="617"/>
            <ac:picMk id="9" creationId="{3F942B6D-C141-04DC-F002-708E68AA3BD3}"/>
          </ac:picMkLst>
        </pc:picChg>
      </pc:sldChg>
      <pc:sldChg chg="add">
        <pc:chgData name="Franken, Bianca" userId="S::b.franken@olvg.nl::b22bb8ec-face-4141-bd34-214c1b186d8b" providerId="AD" clId="Web-{7699A871-DD52-25C5-D1E7-B64BBB1C5F77}" dt="2026-06-29T08:03:21.697" v="61"/>
        <pc:sldMkLst>
          <pc:docMk/>
          <pc:sldMk cId="2212751309" sldId="619"/>
        </pc:sldMkLst>
      </pc:sldChg>
    </pc:docChg>
  </pc:docChgLst>
  <pc:docChgLst>
    <pc:chgData name="Franken, Bianca" userId="b22bb8ec-face-4141-bd34-214c1b186d8b" providerId="ADAL" clId="{05B0B43C-FD81-4E19-A472-9D9E2A7CB83D}"/>
    <pc:docChg chg="undo custSel addSld delSld modSld sldOrd">
      <pc:chgData name="Franken, Bianca" userId="b22bb8ec-face-4141-bd34-214c1b186d8b" providerId="ADAL" clId="{05B0B43C-FD81-4E19-A472-9D9E2A7CB83D}" dt="2026-07-13T06:29:18.694" v="735" actId="47"/>
      <pc:docMkLst>
        <pc:docMk/>
      </pc:docMkLst>
      <pc:sldChg chg="modSp add del mod">
        <pc:chgData name="Franken, Bianca" userId="b22bb8ec-face-4141-bd34-214c1b186d8b" providerId="ADAL" clId="{05B0B43C-FD81-4E19-A472-9D9E2A7CB83D}" dt="2026-07-13T06:28:10.743" v="726" actId="47"/>
        <pc:sldMkLst>
          <pc:docMk/>
          <pc:sldMk cId="1710331866" sldId="265"/>
        </pc:sldMkLst>
        <pc:spChg chg="mod">
          <ac:chgData name="Franken, Bianca" userId="b22bb8ec-face-4141-bd34-214c1b186d8b" providerId="ADAL" clId="{05B0B43C-FD81-4E19-A472-9D9E2A7CB83D}" dt="2026-07-13T06:26:29.826" v="703" actId="27636"/>
          <ac:spMkLst>
            <pc:docMk/>
            <pc:sldMk cId="1710331866" sldId="265"/>
            <ac:spMk id="2" creationId="{54BDF930-1433-613C-FA84-06F9B75B1FCA}"/>
          </ac:spMkLst>
        </pc:spChg>
      </pc:sldChg>
      <pc:sldChg chg="delSp mod modNotesTx">
        <pc:chgData name="Franken, Bianca" userId="b22bb8ec-face-4141-bd34-214c1b186d8b" providerId="ADAL" clId="{05B0B43C-FD81-4E19-A472-9D9E2A7CB83D}" dt="2026-07-13T06:28:52.084" v="732" actId="21"/>
        <pc:sldMkLst>
          <pc:docMk/>
          <pc:sldMk cId="1016130940" sldId="274"/>
        </pc:sldMkLst>
        <pc:spChg chg="del">
          <ac:chgData name="Franken, Bianca" userId="b22bb8ec-face-4141-bd34-214c1b186d8b" providerId="ADAL" clId="{05B0B43C-FD81-4E19-A472-9D9E2A7CB83D}" dt="2026-07-13T06:28:48.511" v="731" actId="21"/>
          <ac:spMkLst>
            <pc:docMk/>
            <pc:sldMk cId="1016130940" sldId="274"/>
            <ac:spMk id="19" creationId="{B64AA6B2-76F3-B138-86A4-32B2FF400D8F}"/>
          </ac:spMkLst>
        </pc:spChg>
        <pc:spChg chg="del">
          <ac:chgData name="Franken, Bianca" userId="b22bb8ec-face-4141-bd34-214c1b186d8b" providerId="ADAL" clId="{05B0B43C-FD81-4E19-A472-9D9E2A7CB83D}" dt="2026-07-13T06:28:52.084" v="732" actId="21"/>
          <ac:spMkLst>
            <pc:docMk/>
            <pc:sldMk cId="1016130940" sldId="274"/>
            <ac:spMk id="21" creationId="{7EEAA0B3-032F-AFCF-9485-E9AA4048F1F0}"/>
          </ac:spMkLst>
        </pc:spChg>
      </pc:sldChg>
      <pc:sldChg chg="modNotesTx">
        <pc:chgData name="Franken, Bianca" userId="b22bb8ec-face-4141-bd34-214c1b186d8b" providerId="ADAL" clId="{05B0B43C-FD81-4E19-A472-9D9E2A7CB83D}" dt="2026-07-13T06:28:30.388" v="728" actId="6549"/>
        <pc:sldMkLst>
          <pc:docMk/>
          <pc:sldMk cId="805408302" sldId="275"/>
        </pc:sldMkLst>
      </pc:sldChg>
      <pc:sldChg chg="modNotesTx">
        <pc:chgData name="Franken, Bianca" userId="b22bb8ec-face-4141-bd34-214c1b186d8b" providerId="ADAL" clId="{05B0B43C-FD81-4E19-A472-9D9E2A7CB83D}" dt="2026-07-13T06:28:56.572" v="733" actId="6549"/>
        <pc:sldMkLst>
          <pc:docMk/>
          <pc:sldMk cId="3981996153" sldId="276"/>
        </pc:sldMkLst>
      </pc:sldChg>
      <pc:sldChg chg="del">
        <pc:chgData name="Franken, Bianca" userId="b22bb8ec-face-4141-bd34-214c1b186d8b" providerId="ADAL" clId="{05B0B43C-FD81-4E19-A472-9D9E2A7CB83D}" dt="2026-07-13T06:29:18.694" v="735" actId="47"/>
        <pc:sldMkLst>
          <pc:docMk/>
          <pc:sldMk cId="2650527173" sldId="532"/>
        </pc:sldMkLst>
      </pc:sldChg>
      <pc:sldChg chg="modNotesTx">
        <pc:chgData name="Franken, Bianca" userId="b22bb8ec-face-4141-bd34-214c1b186d8b" providerId="ADAL" clId="{05B0B43C-FD81-4E19-A472-9D9E2A7CB83D}" dt="2026-07-13T06:28:25.789" v="727" actId="6549"/>
        <pc:sldMkLst>
          <pc:docMk/>
          <pc:sldMk cId="487037219" sldId="607"/>
        </pc:sldMkLst>
      </pc:sldChg>
      <pc:sldChg chg="ord modNotesTx">
        <pc:chgData name="Franken, Bianca" userId="b22bb8ec-face-4141-bd34-214c1b186d8b" providerId="ADAL" clId="{05B0B43C-FD81-4E19-A472-9D9E2A7CB83D}" dt="2026-07-06T08:22:00.381" v="670" actId="6549"/>
        <pc:sldMkLst>
          <pc:docMk/>
          <pc:sldMk cId="1444398440" sldId="610"/>
        </pc:sldMkLst>
      </pc:sldChg>
      <pc:sldChg chg="addSp delSp modSp mod modNotesTx">
        <pc:chgData name="Franken, Bianca" userId="b22bb8ec-face-4141-bd34-214c1b186d8b" providerId="ADAL" clId="{05B0B43C-FD81-4E19-A472-9D9E2A7CB83D}" dt="2026-07-13T06:29:01.267" v="734" actId="6549"/>
        <pc:sldMkLst>
          <pc:docMk/>
          <pc:sldMk cId="2263159750" sldId="613"/>
        </pc:sldMkLst>
        <pc:picChg chg="add mod">
          <ac:chgData name="Franken, Bianca" userId="b22bb8ec-face-4141-bd34-214c1b186d8b" providerId="ADAL" clId="{05B0B43C-FD81-4E19-A472-9D9E2A7CB83D}" dt="2026-07-06T08:27:15.064" v="698" actId="1076"/>
          <ac:picMkLst>
            <pc:docMk/>
            <pc:sldMk cId="2263159750" sldId="613"/>
            <ac:picMk id="4" creationId="{2AD617DA-8640-438B-9F69-8D6839FAC22C}"/>
          </ac:picMkLst>
        </pc:picChg>
      </pc:sldChg>
      <pc:sldChg chg="modSp mod modCm">
        <pc:chgData name="Franken, Bianca" userId="b22bb8ec-face-4141-bd34-214c1b186d8b" providerId="ADAL" clId="{05B0B43C-FD81-4E19-A472-9D9E2A7CB83D}" dt="2026-07-06T08:21:23.165" v="667" actId="5793"/>
        <pc:sldMkLst>
          <pc:docMk/>
          <pc:sldMk cId="2044202702" sldId="614"/>
        </pc:sldMkLst>
        <pc:spChg chg="mod">
          <ac:chgData name="Franken, Bianca" userId="b22bb8ec-face-4141-bd34-214c1b186d8b" providerId="ADAL" clId="{05B0B43C-FD81-4E19-A472-9D9E2A7CB83D}" dt="2026-07-06T08:21:23.165" v="667" actId="5793"/>
          <ac:spMkLst>
            <pc:docMk/>
            <pc:sldMk cId="2044202702" sldId="614"/>
            <ac:spMk id="3" creationId="{06430B04-EB6B-CCF7-B94C-E137BDBF2AD2}"/>
          </ac:spMkLst>
        </pc:spChg>
        <pc:extLst>
          <p:ext xmlns:p="http://schemas.openxmlformats.org/presentationml/2006/main" uri="{D6D511B9-2390-475A-947B-AFAB55BFBCF1}">
            <pc226:cmChg xmlns:pc226="http://schemas.microsoft.com/office/powerpoint/2022/06/main/command" chg="mod">
              <pc226:chgData name="Franken, Bianca" userId="b22bb8ec-face-4141-bd34-214c1b186d8b" providerId="ADAL" clId="{05B0B43C-FD81-4E19-A472-9D9E2A7CB83D}" dt="2026-07-06T08:21:22.591" v="666" actId="6549"/>
              <pc2:cmMkLst xmlns:pc2="http://schemas.microsoft.com/office/powerpoint/2019/9/main/command">
                <pc:docMk/>
                <pc:sldMk cId="2044202702" sldId="614"/>
                <pc2:cmMk id="{391F7CB0-4003-4150-AEF1-26C2E78B2167}"/>
              </pc2:cmMkLst>
            </pc226:cmChg>
          </p:ext>
        </pc:extLst>
      </pc:sldChg>
      <pc:sldChg chg="addSp delSp modSp mod modNotesTx">
        <pc:chgData name="Franken, Bianca" userId="b22bb8ec-face-4141-bd34-214c1b186d8b" providerId="ADAL" clId="{05B0B43C-FD81-4E19-A472-9D9E2A7CB83D}" dt="2026-07-13T06:28:36.517" v="729" actId="6549"/>
        <pc:sldMkLst>
          <pc:docMk/>
          <pc:sldMk cId="486039763" sldId="615"/>
        </pc:sldMkLst>
      </pc:sldChg>
      <pc:sldChg chg="modSp mod modCm">
        <pc:chgData name="Franken, Bianca" userId="b22bb8ec-face-4141-bd34-214c1b186d8b" providerId="ADAL" clId="{05B0B43C-FD81-4E19-A472-9D9E2A7CB83D}" dt="2026-07-06T08:26:46.601" v="691" actId="20577"/>
        <pc:sldMkLst>
          <pc:docMk/>
          <pc:sldMk cId="1393399925" sldId="616"/>
        </pc:sldMkLst>
        <pc:spChg chg="mod">
          <ac:chgData name="Franken, Bianca" userId="b22bb8ec-face-4141-bd34-214c1b186d8b" providerId="ADAL" clId="{05B0B43C-FD81-4E19-A472-9D9E2A7CB83D}" dt="2026-07-06T08:26:46.601" v="691" actId="20577"/>
          <ac:spMkLst>
            <pc:docMk/>
            <pc:sldMk cId="1393399925" sldId="616"/>
            <ac:spMk id="2" creationId="{71B24390-9D94-920D-A970-D63F33B92806}"/>
          </ac:spMkLst>
        </pc:spChg>
        <pc:spChg chg="mod">
          <ac:chgData name="Franken, Bianca" userId="b22bb8ec-face-4141-bd34-214c1b186d8b" providerId="ADAL" clId="{05B0B43C-FD81-4E19-A472-9D9E2A7CB83D}" dt="2026-07-06T08:26:42.133" v="689" actId="20577"/>
          <ac:spMkLst>
            <pc:docMk/>
            <pc:sldMk cId="1393399925" sldId="616"/>
            <ac:spMk id="3" creationId="{5CC36DEA-A491-0E33-1EE7-041AE2940F2E}"/>
          </ac:spMkLst>
        </pc:spChg>
        <pc:extLst>
          <p:ext xmlns:p="http://schemas.openxmlformats.org/presentationml/2006/main" uri="{D6D511B9-2390-475A-947B-AFAB55BFBCF1}">
            <pc226:cmChg xmlns:pc226="http://schemas.microsoft.com/office/powerpoint/2022/06/main/command" chg="mod">
              <pc226:chgData name="Franken, Bianca" userId="b22bb8ec-face-4141-bd34-214c1b186d8b" providerId="ADAL" clId="{05B0B43C-FD81-4E19-A472-9D9E2A7CB83D}" dt="2026-07-06T08:26:46.601" v="691" actId="20577"/>
              <pc2:cmMkLst xmlns:pc2="http://schemas.microsoft.com/office/powerpoint/2019/9/main/command">
                <pc:docMk/>
                <pc:sldMk cId="1393399925" sldId="616"/>
                <pc2:cmMk id="{C932B1EF-74EC-4ED7-AC54-A31099E2EDA1}"/>
              </pc2:cmMkLst>
            </pc226:cmChg>
          </p:ext>
        </pc:extLst>
      </pc:sldChg>
      <pc:sldChg chg="addSp delSp modSp new mod modClrScheme chgLayout">
        <pc:chgData name="Franken, Bianca" userId="b22bb8ec-face-4141-bd34-214c1b186d8b" providerId="ADAL" clId="{05B0B43C-FD81-4E19-A472-9D9E2A7CB83D}" dt="2026-07-06T08:27:26.535" v="699" actId="26606"/>
        <pc:sldMkLst>
          <pc:docMk/>
          <pc:sldMk cId="754204932" sldId="620"/>
        </pc:sldMkLst>
        <pc:spChg chg="add mod">
          <ac:chgData name="Franken, Bianca" userId="b22bb8ec-face-4141-bd34-214c1b186d8b" providerId="ADAL" clId="{05B0B43C-FD81-4E19-A472-9D9E2A7CB83D}" dt="2026-07-06T08:27:26.535" v="699" actId="26606"/>
          <ac:spMkLst>
            <pc:docMk/>
            <pc:sldMk cId="754204932" sldId="620"/>
            <ac:spMk id="15" creationId="{8EC1F165-AA7C-7648-83E2-964C19EC0D0E}"/>
          </ac:spMkLst>
        </pc:spChg>
      </pc:sldChg>
      <pc:sldChg chg="addSp modSp new mod">
        <pc:chgData name="Franken, Bianca" userId="b22bb8ec-face-4141-bd34-214c1b186d8b" providerId="ADAL" clId="{05B0B43C-FD81-4E19-A472-9D9E2A7CB83D}" dt="2026-07-06T08:25:58.600" v="686" actId="14100"/>
        <pc:sldMkLst>
          <pc:docMk/>
          <pc:sldMk cId="3392371193" sldId="621"/>
        </pc:sldMkLst>
        <pc:picChg chg="add mod">
          <ac:chgData name="Franken, Bianca" userId="b22bb8ec-face-4141-bd34-214c1b186d8b" providerId="ADAL" clId="{05B0B43C-FD81-4E19-A472-9D9E2A7CB83D}" dt="2026-07-06T08:25:58.600" v="686" actId="14100"/>
          <ac:picMkLst>
            <pc:docMk/>
            <pc:sldMk cId="3392371193" sldId="621"/>
            <ac:picMk id="8" creationId="{DC60FEEF-FE2D-E1BB-B07C-9EE6A6EBE1FB}"/>
          </ac:picMkLst>
        </pc:picChg>
      </pc:sldChg>
      <pc:sldChg chg="new del">
        <pc:chgData name="Franken, Bianca" userId="b22bb8ec-face-4141-bd34-214c1b186d8b" providerId="ADAL" clId="{05B0B43C-FD81-4E19-A472-9D9E2A7CB83D}" dt="2026-07-13T06:28:06.417" v="725" actId="47"/>
        <pc:sldMkLst>
          <pc:docMk/>
          <pc:sldMk cId="1218507283" sldId="622"/>
        </pc:sldMkLst>
      </pc:sldChg>
      <pc:sldChg chg="addSp delSp modSp new mod">
        <pc:chgData name="Franken, Bianca" userId="b22bb8ec-face-4141-bd34-214c1b186d8b" providerId="ADAL" clId="{05B0B43C-FD81-4E19-A472-9D9E2A7CB83D}" dt="2026-07-13T06:28:03.905" v="724" actId="1076"/>
        <pc:sldMkLst>
          <pc:docMk/>
          <pc:sldMk cId="2531690408" sldId="623"/>
        </pc:sldMkLst>
        <pc:spChg chg="mod">
          <ac:chgData name="Franken, Bianca" userId="b22bb8ec-face-4141-bd34-214c1b186d8b" providerId="ADAL" clId="{05B0B43C-FD81-4E19-A472-9D9E2A7CB83D}" dt="2026-07-13T06:26:55.459" v="710" actId="27636"/>
          <ac:spMkLst>
            <pc:docMk/>
            <pc:sldMk cId="2531690408" sldId="623"/>
            <ac:spMk id="2" creationId="{30F31BCD-6AE0-C229-4A35-A62151BF03CD}"/>
          </ac:spMkLst>
        </pc:spChg>
        <pc:spChg chg="mod">
          <ac:chgData name="Franken, Bianca" userId="b22bb8ec-face-4141-bd34-214c1b186d8b" providerId="ADAL" clId="{05B0B43C-FD81-4E19-A472-9D9E2A7CB83D}" dt="2026-07-13T06:27:54.426" v="722" actId="403"/>
          <ac:spMkLst>
            <pc:docMk/>
            <pc:sldMk cId="2531690408" sldId="623"/>
            <ac:spMk id="3" creationId="{EE294B2C-E247-D235-5EBD-5BEEFBF1228D}"/>
          </ac:spMkLst>
        </pc:spChg>
        <pc:spChg chg="del">
          <ac:chgData name="Franken, Bianca" userId="b22bb8ec-face-4141-bd34-214c1b186d8b" providerId="ADAL" clId="{05B0B43C-FD81-4E19-A472-9D9E2A7CB83D}" dt="2026-07-13T06:27:12.233" v="712" actId="478"/>
          <ac:spMkLst>
            <pc:docMk/>
            <pc:sldMk cId="2531690408" sldId="623"/>
            <ac:spMk id="4" creationId="{E16AD50C-DD2D-2777-EDBF-8F0713837A79}"/>
          </ac:spMkLst>
        </pc:spChg>
        <pc:spChg chg="del">
          <ac:chgData name="Franken, Bianca" userId="b22bb8ec-face-4141-bd34-214c1b186d8b" providerId="ADAL" clId="{05B0B43C-FD81-4E19-A472-9D9E2A7CB83D}" dt="2026-07-13T06:27:12.233" v="712" actId="478"/>
          <ac:spMkLst>
            <pc:docMk/>
            <pc:sldMk cId="2531690408" sldId="623"/>
            <ac:spMk id="5" creationId="{22A45D14-32F5-BEEF-35E8-8404CA2B3C36}"/>
          </ac:spMkLst>
        </pc:spChg>
        <pc:spChg chg="del">
          <ac:chgData name="Franken, Bianca" userId="b22bb8ec-face-4141-bd34-214c1b186d8b" providerId="ADAL" clId="{05B0B43C-FD81-4E19-A472-9D9E2A7CB83D}" dt="2026-07-13T06:27:12.233" v="712" actId="478"/>
          <ac:spMkLst>
            <pc:docMk/>
            <pc:sldMk cId="2531690408" sldId="623"/>
            <ac:spMk id="6" creationId="{6F5CE466-C9E8-EBEF-98D3-B7E161FDD749}"/>
          </ac:spMkLst>
        </pc:spChg>
        <pc:spChg chg="add mod">
          <ac:chgData name="Franken, Bianca" userId="b22bb8ec-face-4141-bd34-214c1b186d8b" providerId="ADAL" clId="{05B0B43C-FD81-4E19-A472-9D9E2A7CB83D}" dt="2026-07-13T06:28:01.224" v="723" actId="1076"/>
          <ac:spMkLst>
            <pc:docMk/>
            <pc:sldMk cId="2531690408" sldId="623"/>
            <ac:spMk id="7" creationId="{95BA9778-925A-8C0E-82CC-BCBDEC92408B}"/>
          </ac:spMkLst>
        </pc:spChg>
        <pc:spChg chg="add mod">
          <ac:chgData name="Franken, Bianca" userId="b22bb8ec-face-4141-bd34-214c1b186d8b" providerId="ADAL" clId="{05B0B43C-FD81-4E19-A472-9D9E2A7CB83D}" dt="2026-07-13T06:28:03.905" v="724" actId="1076"/>
          <ac:spMkLst>
            <pc:docMk/>
            <pc:sldMk cId="2531690408" sldId="623"/>
            <ac:spMk id="8" creationId="{EBDE1BFE-1952-2035-3452-ABF729CFCC4A}"/>
          </ac:spMkLst>
        </pc:spChg>
      </pc:sldChg>
    </pc:docChg>
  </pc:docChgLst>
  <pc:docChgLst>
    <pc:chgData name="Flesch, Maartje" userId="S::m.a.e.flesch@olvg.nl::dc4628d1-f690-42a8-964a-06b165bcddf6" providerId="AD" clId="Web-{C451F3C7-6C58-7532-3BF6-4C3E2CFEE92E}"/>
    <pc:docChg chg="mod modSld">
      <pc:chgData name="Flesch, Maartje" userId="S::m.a.e.flesch@olvg.nl::dc4628d1-f690-42a8-964a-06b165bcddf6" providerId="AD" clId="Web-{C451F3C7-6C58-7532-3BF6-4C3E2CFEE92E}" dt="2026-07-03T10:30:42.669" v="5"/>
      <pc:docMkLst>
        <pc:docMk/>
      </pc:docMkLst>
      <pc:sldChg chg="modSp">
        <pc:chgData name="Flesch, Maartje" userId="S::m.a.e.flesch@olvg.nl::dc4628d1-f690-42a8-964a-06b165bcddf6" providerId="AD" clId="Web-{C451F3C7-6C58-7532-3BF6-4C3E2CFEE92E}" dt="2026-07-03T10:24:48.327" v="4" actId="20577"/>
        <pc:sldMkLst>
          <pc:docMk/>
          <pc:sldMk cId="4166560536" sldId="612"/>
        </pc:sldMkLst>
        <pc:spChg chg="mod">
          <ac:chgData name="Flesch, Maartje" userId="S::m.a.e.flesch@olvg.nl::dc4628d1-f690-42a8-964a-06b165bcddf6" providerId="AD" clId="Web-{C451F3C7-6C58-7532-3BF6-4C3E2CFEE92E}" dt="2026-07-03T10:24:48.327" v="4" actId="20577"/>
          <ac:spMkLst>
            <pc:docMk/>
            <pc:sldMk cId="4166560536" sldId="612"/>
            <ac:spMk id="3" creationId="{AA6BA7C6-AC85-32B8-F3AD-785F1DE2C48F}"/>
          </ac:spMkLst>
        </pc:spChg>
      </pc:sldChg>
    </pc:docChg>
  </pc:docChgLst>
  <pc:docChgLst>
    <pc:chgData name="Franken, Bianca" userId="S::b.franken@olvg.nl::b22bb8ec-face-4141-bd34-214c1b186d8b" providerId="AD" clId="Web-{60FB88F4-06EC-9443-3FEA-925DC76CD98A}"/>
    <pc:docChg chg="addSld delSld modSld sldOrd">
      <pc:chgData name="Franken, Bianca" userId="S::b.franken@olvg.nl::b22bb8ec-face-4141-bd34-214c1b186d8b" providerId="AD" clId="Web-{60FB88F4-06EC-9443-3FEA-925DC76CD98A}" dt="2026-06-29T08:43:26.729" v="574"/>
      <pc:docMkLst>
        <pc:docMk/>
      </pc:docMkLst>
      <pc:sldChg chg="modSp">
        <pc:chgData name="Franken, Bianca" userId="S::b.franken@olvg.nl::b22bb8ec-face-4141-bd34-214c1b186d8b" providerId="AD" clId="Web-{60FB88F4-06EC-9443-3FEA-925DC76CD98A}" dt="2026-06-29T08:25:48.414" v="53" actId="20577"/>
        <pc:sldMkLst>
          <pc:docMk/>
          <pc:sldMk cId="805408302" sldId="275"/>
        </pc:sldMkLst>
        <pc:spChg chg="mod">
          <ac:chgData name="Franken, Bianca" userId="S::b.franken@olvg.nl::b22bb8ec-face-4141-bd34-214c1b186d8b" providerId="AD" clId="Web-{60FB88F4-06EC-9443-3FEA-925DC76CD98A}" dt="2026-06-29T08:25:48.414" v="53" actId="20577"/>
          <ac:spMkLst>
            <pc:docMk/>
            <pc:sldMk cId="805408302" sldId="275"/>
            <ac:spMk id="3" creationId="{DE24975B-E36A-30A6-C8DF-0BEFD0FA2DBF}"/>
          </ac:spMkLst>
        </pc:spChg>
      </pc:sldChg>
      <pc:sldChg chg="addSp delSp modSp add modNotes">
        <pc:chgData name="Franken, Bianca" userId="S::b.franken@olvg.nl::b22bb8ec-face-4141-bd34-214c1b186d8b" providerId="AD" clId="Web-{60FB88F4-06EC-9443-3FEA-925DC76CD98A}" dt="2026-06-29T08:41:55.242" v="523" actId="1076"/>
        <pc:sldMkLst>
          <pc:docMk/>
          <pc:sldMk cId="3981996153" sldId="276"/>
        </pc:sldMkLst>
        <pc:spChg chg="mod">
          <ac:chgData name="Franken, Bianca" userId="S::b.franken@olvg.nl::b22bb8ec-face-4141-bd34-214c1b186d8b" providerId="AD" clId="Web-{60FB88F4-06EC-9443-3FEA-925DC76CD98A}" dt="2026-06-29T08:41:43.132" v="519" actId="20577"/>
          <ac:spMkLst>
            <pc:docMk/>
            <pc:sldMk cId="3981996153" sldId="276"/>
            <ac:spMk id="2" creationId="{651276A6-ED56-4EE7-7B76-9656F7E58A51}"/>
          </ac:spMkLst>
        </pc:spChg>
        <pc:spChg chg="add mod">
          <ac:chgData name="Franken, Bianca" userId="S::b.franken@olvg.nl::b22bb8ec-face-4141-bd34-214c1b186d8b" providerId="AD" clId="Web-{60FB88F4-06EC-9443-3FEA-925DC76CD98A}" dt="2026-06-29T08:41:34.694" v="502" actId="1076"/>
          <ac:spMkLst>
            <pc:docMk/>
            <pc:sldMk cId="3981996153" sldId="276"/>
            <ac:spMk id="6" creationId="{86FE06DD-892F-4726-A9C6-316BFB998F1B}"/>
          </ac:spMkLst>
        </pc:spChg>
        <pc:picChg chg="mod">
          <ac:chgData name="Franken, Bianca" userId="S::b.franken@olvg.nl::b22bb8ec-face-4141-bd34-214c1b186d8b" providerId="AD" clId="Web-{60FB88F4-06EC-9443-3FEA-925DC76CD98A}" dt="2026-06-29T08:41:55.242" v="523" actId="1076"/>
          <ac:picMkLst>
            <pc:docMk/>
            <pc:sldMk cId="3981996153" sldId="276"/>
            <ac:picMk id="4" creationId="{7E5F48F7-3A09-957C-5BA4-F5C722F31397}"/>
          </ac:picMkLst>
        </pc:picChg>
        <pc:picChg chg="mod ord">
          <ac:chgData name="Franken, Bianca" userId="S::b.franken@olvg.nl::b22bb8ec-face-4141-bd34-214c1b186d8b" providerId="AD" clId="Web-{60FB88F4-06EC-9443-3FEA-925DC76CD98A}" dt="2026-06-29T08:41:51.460" v="522" actId="1076"/>
          <ac:picMkLst>
            <pc:docMk/>
            <pc:sldMk cId="3981996153" sldId="276"/>
            <ac:picMk id="8" creationId="{917D5427-A2D7-25F8-C6F0-1F17306B8E84}"/>
          </ac:picMkLst>
        </pc:picChg>
      </pc:sldChg>
      <pc:sldChg chg="ord">
        <pc:chgData name="Franken, Bianca" userId="S::b.franken@olvg.nl::b22bb8ec-face-4141-bd34-214c1b186d8b" providerId="AD" clId="Web-{60FB88F4-06EC-9443-3FEA-925DC76CD98A}" dt="2026-06-29T08:26:24.758" v="54"/>
        <pc:sldMkLst>
          <pc:docMk/>
          <pc:sldMk cId="1444398440" sldId="610"/>
        </pc:sldMkLst>
      </pc:sldChg>
      <pc:sldChg chg="modSp">
        <pc:chgData name="Franken, Bianca" userId="S::b.franken@olvg.nl::b22bb8ec-face-4141-bd34-214c1b186d8b" providerId="AD" clId="Web-{60FB88F4-06EC-9443-3FEA-925DC76CD98A}" dt="2026-06-29T08:28:46.419" v="68" actId="20577"/>
        <pc:sldMkLst>
          <pc:docMk/>
          <pc:sldMk cId="4166560536" sldId="612"/>
        </pc:sldMkLst>
        <pc:spChg chg="mod">
          <ac:chgData name="Franken, Bianca" userId="S::b.franken@olvg.nl::b22bb8ec-face-4141-bd34-214c1b186d8b" providerId="AD" clId="Web-{60FB88F4-06EC-9443-3FEA-925DC76CD98A}" dt="2026-06-29T08:28:46.419" v="68" actId="20577"/>
          <ac:spMkLst>
            <pc:docMk/>
            <pc:sldMk cId="4166560536" sldId="612"/>
            <ac:spMk id="2" creationId="{16279263-5D67-D65E-C211-BAFD9E3AAB76}"/>
          </ac:spMkLst>
        </pc:spChg>
        <pc:spChg chg="mod">
          <ac:chgData name="Franken, Bianca" userId="S::b.franken@olvg.nl::b22bb8ec-face-4141-bd34-214c1b186d8b" providerId="AD" clId="Web-{60FB88F4-06EC-9443-3FEA-925DC76CD98A}" dt="2026-06-29T08:27:08.026" v="56" actId="20577"/>
          <ac:spMkLst>
            <pc:docMk/>
            <pc:sldMk cId="4166560536" sldId="612"/>
            <ac:spMk id="3" creationId="{AA6BA7C6-AC85-32B8-F3AD-785F1DE2C48F}"/>
          </ac:spMkLst>
        </pc:spChg>
      </pc:sldChg>
      <pc:sldChg chg="addSp delSp modSp modNotes">
        <pc:chgData name="Franken, Bianca" userId="S::b.franken@olvg.nl::b22bb8ec-face-4141-bd34-214c1b186d8b" providerId="AD" clId="Web-{60FB88F4-06EC-9443-3FEA-925DC76CD98A}" dt="2026-06-29T08:43:26.729" v="574"/>
        <pc:sldMkLst>
          <pc:docMk/>
          <pc:sldMk cId="2263159750" sldId="613"/>
        </pc:sldMkLst>
      </pc:sldChg>
      <pc:sldChg chg="modNotes">
        <pc:chgData name="Franken, Bianca" userId="S::b.franken@olvg.nl::b22bb8ec-face-4141-bd34-214c1b186d8b" providerId="AD" clId="Web-{60FB88F4-06EC-9443-3FEA-925DC76CD98A}" dt="2026-06-29T08:29:19.467" v="70"/>
        <pc:sldMkLst>
          <pc:docMk/>
          <pc:sldMk cId="2044202702" sldId="614"/>
        </pc:sldMkLst>
      </pc:sldChg>
      <pc:sldChg chg="modSp">
        <pc:chgData name="Franken, Bianca" userId="S::b.franken@olvg.nl::b22bb8ec-face-4141-bd34-214c1b186d8b" providerId="AD" clId="Web-{60FB88F4-06EC-9443-3FEA-925DC76CD98A}" dt="2026-06-29T08:30:36.548" v="74" actId="20577"/>
        <pc:sldMkLst>
          <pc:docMk/>
          <pc:sldMk cId="486039763" sldId="615"/>
        </pc:sldMkLst>
        <pc:spChg chg="mod">
          <ac:chgData name="Franken, Bianca" userId="S::b.franken@olvg.nl::b22bb8ec-face-4141-bd34-214c1b186d8b" providerId="AD" clId="Web-{60FB88F4-06EC-9443-3FEA-925DC76CD98A}" dt="2026-06-29T08:30:36.548" v="74" actId="20577"/>
          <ac:spMkLst>
            <pc:docMk/>
            <pc:sldMk cId="486039763" sldId="615"/>
            <ac:spMk id="3" creationId="{537AD11D-3629-6FA6-597D-84658A8F9996}"/>
          </ac:spMkLst>
        </pc:spChg>
      </pc:sldChg>
      <pc:sldChg chg="modSp">
        <pc:chgData name="Franken, Bianca" userId="S::b.franken@olvg.nl::b22bb8ec-face-4141-bd34-214c1b186d8b" providerId="AD" clId="Web-{60FB88F4-06EC-9443-3FEA-925DC76CD98A}" dt="2026-06-29T08:24:02.176" v="5" actId="1076"/>
        <pc:sldMkLst>
          <pc:docMk/>
          <pc:sldMk cId="2316049969" sldId="617"/>
        </pc:sldMkLst>
        <pc:spChg chg="mod">
          <ac:chgData name="Franken, Bianca" userId="S::b.franken@olvg.nl::b22bb8ec-face-4141-bd34-214c1b186d8b" providerId="AD" clId="Web-{60FB88F4-06EC-9443-3FEA-925DC76CD98A}" dt="2026-06-29T08:24:00.863" v="4" actId="1076"/>
          <ac:spMkLst>
            <pc:docMk/>
            <pc:sldMk cId="2316049969" sldId="617"/>
            <ac:spMk id="2" creationId="{EDD6B04C-EADA-77B5-9174-247774E349E8}"/>
          </ac:spMkLst>
        </pc:spChg>
        <pc:picChg chg="mod">
          <ac:chgData name="Franken, Bianca" userId="S::b.franken@olvg.nl::b22bb8ec-face-4141-bd34-214c1b186d8b" providerId="AD" clId="Web-{60FB88F4-06EC-9443-3FEA-925DC76CD98A}" dt="2026-06-29T08:24:02.176" v="5" actId="1076"/>
          <ac:picMkLst>
            <pc:docMk/>
            <pc:sldMk cId="2316049969" sldId="617"/>
            <ac:picMk id="9" creationId="{3F942B6D-C141-04DC-F002-708E68AA3BD3}"/>
          </ac:picMkLst>
        </pc:picChg>
      </pc:sldChg>
      <pc:sldChg chg="delSp">
        <pc:chgData name="Franken, Bianca" userId="S::b.franken@olvg.nl::b22bb8ec-face-4141-bd34-214c1b186d8b" providerId="AD" clId="Web-{60FB88F4-06EC-9443-3FEA-925DC76CD98A}" dt="2026-06-29T08:28:59.295" v="69"/>
        <pc:sldMkLst>
          <pc:docMk/>
          <pc:sldMk cId="2212751309" sldId="619"/>
        </pc:sldMkLst>
      </pc:sldChg>
    </pc:docChg>
  </pc:docChgLst>
  <pc:docChgLst>
    <pc:chgData name="Franken, Bianca" userId="S::b.franken@olvg.nl::b22bb8ec-face-4141-bd34-214c1b186d8b" providerId="AD" clId="Web-{03AAAF5E-580F-7240-9D1E-373BD75B6FA9}"/>
    <pc:docChg chg="modSld">
      <pc:chgData name="Franken, Bianca" userId="S::b.franken@olvg.nl::b22bb8ec-face-4141-bd34-214c1b186d8b" providerId="AD" clId="Web-{03AAAF5E-580F-7240-9D1E-373BD75B6FA9}" dt="2026-07-06T08:31:14.244" v="19" actId="14100"/>
      <pc:docMkLst>
        <pc:docMk/>
      </pc:docMkLst>
      <pc:sldChg chg="addSp delSp modSp">
        <pc:chgData name="Franken, Bianca" userId="S::b.franken@olvg.nl::b22bb8ec-face-4141-bd34-214c1b186d8b" providerId="AD" clId="Web-{03AAAF5E-580F-7240-9D1E-373BD75B6FA9}" dt="2026-07-06T08:31:14.244" v="19" actId="14100"/>
        <pc:sldMkLst>
          <pc:docMk/>
          <pc:sldMk cId="754204932" sldId="620"/>
        </pc:sldMkLst>
        <pc:spChg chg="add mod">
          <ac:chgData name="Franken, Bianca" userId="S::b.franken@olvg.nl::b22bb8ec-face-4141-bd34-214c1b186d8b" providerId="AD" clId="Web-{03AAAF5E-580F-7240-9D1E-373BD75B6FA9}" dt="2026-07-06T08:30:59.384" v="18" actId="1076"/>
          <ac:spMkLst>
            <pc:docMk/>
            <pc:sldMk cId="754204932" sldId="620"/>
            <ac:spMk id="4" creationId="{20B98D91-034C-E7FE-A183-37B1B49E43AE}"/>
          </ac:spMkLst>
        </pc:spChg>
        <pc:picChg chg="add mod">
          <ac:chgData name="Franken, Bianca" userId="S::b.franken@olvg.nl::b22bb8ec-face-4141-bd34-214c1b186d8b" providerId="AD" clId="Web-{03AAAF5E-580F-7240-9D1E-373BD75B6FA9}" dt="2026-07-06T08:31:14.244" v="19" actId="14100"/>
          <ac:picMkLst>
            <pc:docMk/>
            <pc:sldMk cId="754204932" sldId="620"/>
            <ac:picMk id="2" creationId="{71D5CA04-39BE-E2C1-023D-3C6EEA892136}"/>
          </ac:picMkLst>
        </pc:picChg>
        <pc:picChg chg="add mod ord">
          <ac:chgData name="Franken, Bianca" userId="S::b.franken@olvg.nl::b22bb8ec-face-4141-bd34-214c1b186d8b" providerId="AD" clId="Web-{03AAAF5E-580F-7240-9D1E-373BD75B6FA9}" dt="2026-07-06T08:30:29.803" v="13"/>
          <ac:picMkLst>
            <pc:docMk/>
            <pc:sldMk cId="754204932" sldId="620"/>
            <ac:picMk id="3" creationId="{AD362C4F-B12C-F87E-E094-7365BAE2AEB9}"/>
          </ac:picMkLst>
        </pc:picChg>
      </pc:sldChg>
    </pc:docChg>
  </pc:docChgLst>
  <pc:docChgLst>
    <pc:chgData name="Franken, Bianca" userId="S::b.franken@olvg.nl::b22bb8ec-face-4141-bd34-214c1b186d8b" providerId="AD" clId="Web-{273F8643-E281-6522-7A2E-56F242846A24}"/>
    <pc:docChg chg="modSld">
      <pc:chgData name="Franken, Bianca" userId="S::b.franken@olvg.nl::b22bb8ec-face-4141-bd34-214c1b186d8b" providerId="AD" clId="Web-{273F8643-E281-6522-7A2E-56F242846A24}" dt="2026-06-30T13:32:58.773" v="24"/>
      <pc:docMkLst>
        <pc:docMk/>
      </pc:docMkLst>
      <pc:sldChg chg="modNotes">
        <pc:chgData name="Franken, Bianca" userId="S::b.franken@olvg.nl::b22bb8ec-face-4141-bd34-214c1b186d8b" providerId="AD" clId="Web-{273F8643-E281-6522-7A2E-56F242846A24}" dt="2026-06-30T13:32:58.773" v="24"/>
        <pc:sldMkLst>
          <pc:docMk/>
          <pc:sldMk cId="487037219" sldId="6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7E4CC-506D-4BD0-A842-D616239EEBD5}" type="datetimeFigureOut">
              <a:rPr lang="nl-NL" smtClean="0"/>
              <a:t>13-7-2026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286168-A8A7-4EED-80DE-153907AAF0AB}" type="slidenum">
              <a:rPr lang="nl-NL" smtClean="0"/>
              <a:t>‹nr.›</a:t>
            </a:fld>
            <a:endParaRPr lang="nl-NL"/>
          </a:p>
        </p:txBody>
      </p:sp>
    </p:spTree>
    <p:extLst>
      <p:ext uri="{BB962C8B-B14F-4D97-AF65-F5344CB8AC3E}">
        <p14:creationId xmlns:p14="http://schemas.microsoft.com/office/powerpoint/2010/main" val="1991169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1</a:t>
            </a:fld>
            <a:endParaRPr lang="nl-NL"/>
          </a:p>
        </p:txBody>
      </p:sp>
    </p:spTree>
    <p:extLst>
      <p:ext uri="{BB962C8B-B14F-4D97-AF65-F5344CB8AC3E}">
        <p14:creationId xmlns:p14="http://schemas.microsoft.com/office/powerpoint/2010/main" val="3586851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solidFill>
                <a:srgbClr val="3C3C3C"/>
              </a:solidFill>
              <a:ea typeface="Calibri"/>
              <a:cs typeface="Calibri"/>
            </a:endParaRPr>
          </a:p>
        </p:txBody>
      </p:sp>
      <p:sp>
        <p:nvSpPr>
          <p:cNvPr id="4" name="Slide Number Placeholder 3"/>
          <p:cNvSpPr>
            <a:spLocks noGrp="1"/>
          </p:cNvSpPr>
          <p:nvPr>
            <p:ph type="sldNum" sz="quarter" idx="5"/>
          </p:nvPr>
        </p:nvSpPr>
        <p:spPr/>
        <p:txBody>
          <a:bodyPr/>
          <a:lstStyle/>
          <a:p>
            <a:fld id="{C8286168-A8A7-4EED-80DE-153907AAF0AB}" type="slidenum">
              <a:rPr lang="nl-NL" smtClean="0"/>
              <a:t>14</a:t>
            </a:fld>
            <a:endParaRPr lang="nl-NL"/>
          </a:p>
        </p:txBody>
      </p:sp>
    </p:spTree>
    <p:extLst>
      <p:ext uri="{BB962C8B-B14F-4D97-AF65-F5344CB8AC3E}">
        <p14:creationId xmlns:p14="http://schemas.microsoft.com/office/powerpoint/2010/main" val="4148071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ea typeface="Calibri"/>
              <a:cs typeface="Calibri"/>
            </a:endParaRPr>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16</a:t>
            </a:fld>
            <a:endParaRPr lang="nl-NL"/>
          </a:p>
        </p:txBody>
      </p:sp>
    </p:spTree>
    <p:extLst>
      <p:ext uri="{BB962C8B-B14F-4D97-AF65-F5344CB8AC3E}">
        <p14:creationId xmlns:p14="http://schemas.microsoft.com/office/powerpoint/2010/main" val="3770795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2</a:t>
            </a:fld>
            <a:endParaRPr lang="nl-NL"/>
          </a:p>
        </p:txBody>
      </p:sp>
    </p:spTree>
    <p:extLst>
      <p:ext uri="{BB962C8B-B14F-4D97-AF65-F5344CB8AC3E}">
        <p14:creationId xmlns:p14="http://schemas.microsoft.com/office/powerpoint/2010/main" val="386432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3</a:t>
            </a:fld>
            <a:endParaRPr lang="nl-NL"/>
          </a:p>
        </p:txBody>
      </p:sp>
    </p:spTree>
    <p:extLst>
      <p:ext uri="{BB962C8B-B14F-4D97-AF65-F5344CB8AC3E}">
        <p14:creationId xmlns:p14="http://schemas.microsoft.com/office/powerpoint/2010/main" val="3962608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6</a:t>
            </a:fld>
            <a:endParaRPr lang="nl-NL"/>
          </a:p>
        </p:txBody>
      </p:sp>
    </p:spTree>
    <p:extLst>
      <p:ext uri="{BB962C8B-B14F-4D97-AF65-F5344CB8AC3E}">
        <p14:creationId xmlns:p14="http://schemas.microsoft.com/office/powerpoint/2010/main" val="1201065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ea typeface="Calibri"/>
              <a:cs typeface="Calibri"/>
            </a:endParaRPr>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7</a:t>
            </a:fld>
            <a:endParaRPr lang="nl-NL"/>
          </a:p>
        </p:txBody>
      </p:sp>
    </p:spTree>
    <p:extLst>
      <p:ext uri="{BB962C8B-B14F-4D97-AF65-F5344CB8AC3E}">
        <p14:creationId xmlns:p14="http://schemas.microsoft.com/office/powerpoint/2010/main" val="310397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2551"/>
              </a:lnSpc>
            </a:pPr>
            <a:endParaRPr lang="nl-NL" dirty="0">
              <a:solidFill>
                <a:srgbClr val="3C3C3C"/>
              </a:solidFill>
              <a:ea typeface="Calibri"/>
              <a:cs typeface="Calibri"/>
            </a:endParaRPr>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8</a:t>
            </a:fld>
            <a:endParaRPr lang="nl-NL"/>
          </a:p>
        </p:txBody>
      </p:sp>
    </p:spTree>
    <p:extLst>
      <p:ext uri="{BB962C8B-B14F-4D97-AF65-F5344CB8AC3E}">
        <p14:creationId xmlns:p14="http://schemas.microsoft.com/office/powerpoint/2010/main" val="294672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9</a:t>
            </a:fld>
            <a:endParaRPr lang="nl-NL"/>
          </a:p>
        </p:txBody>
      </p:sp>
    </p:spTree>
    <p:extLst>
      <p:ext uri="{BB962C8B-B14F-4D97-AF65-F5344CB8AC3E}">
        <p14:creationId xmlns:p14="http://schemas.microsoft.com/office/powerpoint/2010/main" val="3620392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3C3C3C"/>
              </a:solidFill>
              <a:ea typeface="Calibri"/>
              <a:cs typeface="Calibri"/>
            </a:endParaRPr>
          </a:p>
        </p:txBody>
      </p:sp>
      <p:sp>
        <p:nvSpPr>
          <p:cNvPr id="4" name="Slide Number Placeholder 3"/>
          <p:cNvSpPr>
            <a:spLocks noGrp="1"/>
          </p:cNvSpPr>
          <p:nvPr>
            <p:ph type="sldNum" sz="quarter" idx="5"/>
          </p:nvPr>
        </p:nvSpPr>
        <p:spPr/>
        <p:txBody>
          <a:bodyPr/>
          <a:lstStyle/>
          <a:p>
            <a:fld id="{C8286168-A8A7-4EED-80DE-153907AAF0AB}" type="slidenum">
              <a:rPr lang="nl-NL" smtClean="0"/>
              <a:t>11</a:t>
            </a:fld>
            <a:endParaRPr lang="nl-NL"/>
          </a:p>
        </p:txBody>
      </p:sp>
    </p:spTree>
    <p:extLst>
      <p:ext uri="{BB962C8B-B14F-4D97-AF65-F5344CB8AC3E}">
        <p14:creationId xmlns:p14="http://schemas.microsoft.com/office/powerpoint/2010/main" val="1946581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C8286168-A8A7-4EED-80DE-153907AAF0AB}" type="slidenum">
              <a:rPr lang="nl-NL" smtClean="0"/>
              <a:t>13</a:t>
            </a:fld>
            <a:endParaRPr lang="nl-NL"/>
          </a:p>
        </p:txBody>
      </p:sp>
    </p:spTree>
    <p:extLst>
      <p:ext uri="{BB962C8B-B14F-4D97-AF65-F5344CB8AC3E}">
        <p14:creationId xmlns:p14="http://schemas.microsoft.com/office/powerpoint/2010/main" val="2382856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430779" y="616128"/>
            <a:ext cx="11340000" cy="486000"/>
          </a:xfrm>
        </p:spPr>
        <p:txBody>
          <a:bodyPr anchor="b" anchorCtr="0">
            <a:norm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430778" y="1235246"/>
            <a:ext cx="11340001" cy="486000"/>
          </a:xfrm>
        </p:spPr>
        <p:txBody>
          <a:bodyPr wrap="square" anchor="t" anchorCtr="0">
            <a:noAutofit/>
          </a:bodyPr>
          <a:lstStyle>
            <a:lvl1pPr marL="0" indent="0" algn="l">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2" name="Tijdelijke aanduiding voor tekst 11"/>
          <p:cNvSpPr>
            <a:spLocks noGrp="1"/>
          </p:cNvSpPr>
          <p:nvPr>
            <p:ph type="body" sz="quarter" idx="10" hasCustomPrompt="1"/>
          </p:nvPr>
        </p:nvSpPr>
        <p:spPr>
          <a:xfrm>
            <a:off x="430778" y="2694604"/>
            <a:ext cx="3240000" cy="1296000"/>
          </a:xfrm>
        </p:spPr>
        <p:txBody>
          <a:bodyPr>
            <a:normAutofit/>
          </a:bodyPr>
          <a:lstStyle>
            <a:lvl1pPr>
              <a:lnSpc>
                <a:spcPts val="2551"/>
              </a:lnSpc>
              <a:defRPr sz="1400" b="0">
                <a:solidFill>
                  <a:schemeClr val="tx2"/>
                </a:solidFill>
              </a:defRPr>
            </a:lvl1pPr>
            <a:lvl2pPr>
              <a:defRPr b="0">
                <a:solidFill>
                  <a:schemeClr val="tx2"/>
                </a:solidFill>
              </a:defRPr>
            </a:lvl2pPr>
            <a:lvl3pPr>
              <a:defRPr b="0">
                <a:solidFill>
                  <a:schemeClr val="tx2"/>
                </a:solidFill>
              </a:defRPr>
            </a:lvl3pPr>
            <a:lvl4pPr>
              <a:defRPr b="0">
                <a:solidFill>
                  <a:schemeClr val="tx2"/>
                </a:solidFill>
              </a:defRPr>
            </a:lvl4pPr>
            <a:lvl5pPr>
              <a:defRPr b="0">
                <a:solidFill>
                  <a:schemeClr val="tx2"/>
                </a:solidFill>
              </a:defRPr>
            </a:lvl5pPr>
          </a:lstStyle>
          <a:p>
            <a:pPr lvl="0"/>
            <a:r>
              <a:rPr lang="nl-NL"/>
              <a:t>Auteur</a:t>
            </a:r>
          </a:p>
          <a:p>
            <a:pPr lvl="0"/>
            <a:r>
              <a:rPr lang="nl-NL"/>
              <a:t>00 maand 0000</a:t>
            </a:r>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778" y="6025981"/>
            <a:ext cx="1296000" cy="95359"/>
          </a:xfrm>
          <a:prstGeom prst="rect">
            <a:avLst/>
          </a:prstGeom>
        </p:spPr>
      </p:pic>
      <p:grpSp>
        <p:nvGrpSpPr>
          <p:cNvPr id="16" name="Group 4"/>
          <p:cNvGrpSpPr>
            <a:grpSpLocks noChangeAspect="1"/>
          </p:cNvGrpSpPr>
          <p:nvPr userDrawn="1"/>
        </p:nvGrpSpPr>
        <p:grpSpPr bwMode="gray">
          <a:xfrm>
            <a:off x="431800" y="331788"/>
            <a:ext cx="11339513" cy="49212"/>
            <a:chOff x="272" y="209"/>
            <a:chExt cx="7143" cy="31"/>
          </a:xfrm>
        </p:grpSpPr>
        <p:sp>
          <p:nvSpPr>
            <p:cNvPr id="17"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2270092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ofdstukdia met beeld">
    <p:spTree>
      <p:nvGrpSpPr>
        <p:cNvPr id="1" name=""/>
        <p:cNvGrpSpPr/>
        <p:nvPr/>
      </p:nvGrpSpPr>
      <p:grpSpPr>
        <a:xfrm>
          <a:off x="0" y="0"/>
          <a:ext cx="0" cy="0"/>
          <a:chOff x="0" y="0"/>
          <a:chExt cx="0" cy="0"/>
        </a:xfrm>
      </p:grpSpPr>
      <p:sp>
        <p:nvSpPr>
          <p:cNvPr id="14" name="Rechthoek 13"/>
          <p:cNvSpPr/>
          <p:nvPr userDrawn="1"/>
        </p:nvSpPr>
        <p:spPr bwMode="gray">
          <a:xfrm>
            <a:off x="0" y="0"/>
            <a:ext cx="12192000" cy="5536800"/>
          </a:xfrm>
          <a:prstGeom prst="rect">
            <a:avLst/>
          </a:prstGeom>
          <a:solidFill>
            <a:schemeClr val="accent3">
              <a:alpha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430779" y="616128"/>
            <a:ext cx="7451159" cy="486000"/>
          </a:xfrm>
        </p:spPr>
        <p:txBody>
          <a:bodyPr anchor="b" anchorCtr="0">
            <a:norm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430778" y="1235246"/>
            <a:ext cx="7451159" cy="486000"/>
          </a:xfrm>
        </p:spPr>
        <p:txBody>
          <a:bodyPr wrap="square" anchor="t" anchorCtr="0">
            <a:noAutofit/>
          </a:bodyPr>
          <a:lstStyle>
            <a:lvl1pPr marL="0" indent="0" algn="l">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3"/>
          <p:cNvSpPr>
            <a:spLocks noGrp="1"/>
          </p:cNvSpPr>
          <p:nvPr>
            <p:ph type="dt" sz="half" idx="10"/>
          </p:nvPr>
        </p:nvSpPr>
        <p:spPr>
          <a:xfrm>
            <a:off x="1400400" y="6101771"/>
            <a:ext cx="972000" cy="127000"/>
          </a:xfrm>
        </p:spPr>
        <p:txBody>
          <a:bodyPr/>
          <a:lstStyle/>
          <a:p>
            <a:r>
              <a:rPr lang="nl-NL"/>
              <a:t>00 maand 0000</a:t>
            </a:r>
          </a:p>
        </p:txBody>
      </p:sp>
      <p:sp>
        <p:nvSpPr>
          <p:cNvPr id="7" name="Tijdelijke aanduiding voor voettekst 4"/>
          <p:cNvSpPr>
            <a:spLocks noGrp="1"/>
          </p:cNvSpPr>
          <p:nvPr>
            <p:ph type="ftr" sz="quarter" idx="11"/>
          </p:nvPr>
        </p:nvSpPr>
        <p:spPr>
          <a:xfrm>
            <a:off x="2696400" y="6103476"/>
            <a:ext cx="4114800" cy="127000"/>
          </a:xfrm>
        </p:spPr>
        <p:txBody>
          <a:bodyPr/>
          <a:lstStyle/>
          <a:p>
            <a:r>
              <a:rPr lang="nl-NL"/>
              <a:t>Titel van de presentatie</a:t>
            </a:r>
          </a:p>
        </p:txBody>
      </p:sp>
      <p:grpSp>
        <p:nvGrpSpPr>
          <p:cNvPr id="5" name="Group 4"/>
          <p:cNvGrpSpPr>
            <a:grpSpLocks noChangeAspect="1"/>
          </p:cNvGrpSpPr>
          <p:nvPr userDrawn="1"/>
        </p:nvGrpSpPr>
        <p:grpSpPr bwMode="gray">
          <a:xfrm>
            <a:off x="431800" y="331788"/>
            <a:ext cx="11339513" cy="49212"/>
            <a:chOff x="272" y="209"/>
            <a:chExt cx="7143" cy="31"/>
          </a:xfrm>
        </p:grpSpPr>
        <p:sp>
          <p:nvSpPr>
            <p:cNvPr id="9"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12" name="Tijdelijke aanduiding voor afbeelding 9"/>
          <p:cNvSpPr>
            <a:spLocks noGrp="1"/>
          </p:cNvSpPr>
          <p:nvPr>
            <p:ph type="pic" sz="quarter" idx="13"/>
          </p:nvPr>
        </p:nvSpPr>
        <p:spPr bwMode="gray">
          <a:xfrm>
            <a:off x="8297867" y="362309"/>
            <a:ext cx="3441400" cy="5174891"/>
          </a:xfrm>
          <a:blipFill>
            <a:blip r:embed="rId2"/>
            <a:stretch>
              <a:fillRect/>
            </a:stretch>
          </a:blipFill>
        </p:spPr>
        <p:txBody>
          <a:bodyPr/>
          <a:lstStyle>
            <a:lvl1pPr algn="ctr">
              <a:defRPr>
                <a:solidFill>
                  <a:schemeClr val="tx2"/>
                </a:solidFill>
              </a:defRPr>
            </a:lvl1pPr>
          </a:lstStyle>
          <a:p>
            <a:r>
              <a:rPr lang="nl-NL"/>
              <a:t>Klik op het pictogram als u een afbeelding wilt toevoegen</a:t>
            </a:r>
          </a:p>
        </p:txBody>
      </p:sp>
      <p:sp>
        <p:nvSpPr>
          <p:cNvPr id="13"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73758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en object met beeld">
    <p:spTree>
      <p:nvGrpSpPr>
        <p:cNvPr id="1" name=""/>
        <p:cNvGrpSpPr/>
        <p:nvPr/>
      </p:nvGrpSpPr>
      <p:grpSpPr>
        <a:xfrm>
          <a:off x="0" y="0"/>
          <a:ext cx="0" cy="0"/>
          <a:chOff x="0" y="0"/>
          <a:chExt cx="0" cy="0"/>
        </a:xfrm>
      </p:grpSpPr>
      <p:sp>
        <p:nvSpPr>
          <p:cNvPr id="2" name="Titel 1"/>
          <p:cNvSpPr>
            <a:spLocks noGrp="1"/>
          </p:cNvSpPr>
          <p:nvPr>
            <p:ph type="title"/>
          </p:nvPr>
        </p:nvSpPr>
        <p:spPr>
          <a:xfrm>
            <a:off x="430895" y="658178"/>
            <a:ext cx="11325599" cy="444500"/>
          </a:xfrm>
        </p:spPr>
        <p:txBody>
          <a:bodyPr/>
          <a:lstStyle/>
          <a:p>
            <a:r>
              <a:rPr lang="nl-NL"/>
              <a:t>Klik om stijl te bewerken</a:t>
            </a:r>
          </a:p>
        </p:txBody>
      </p:sp>
      <p:sp>
        <p:nvSpPr>
          <p:cNvPr id="3" name="Tijdelijke aanduiding voor inhoud 2"/>
          <p:cNvSpPr>
            <a:spLocks noGrp="1"/>
          </p:cNvSpPr>
          <p:nvPr>
            <p:ph idx="1"/>
          </p:nvPr>
        </p:nvSpPr>
        <p:spPr>
          <a:xfrm>
            <a:off x="4319588" y="1382096"/>
            <a:ext cx="5831192" cy="415350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r>
              <a:rPr lang="nl-NL"/>
              <a:t>00 maand 0000</a:t>
            </a:r>
          </a:p>
        </p:txBody>
      </p:sp>
      <p:sp>
        <p:nvSpPr>
          <p:cNvPr id="5" name="Tijdelijke aanduiding voor voettekst 4"/>
          <p:cNvSpPr>
            <a:spLocks noGrp="1"/>
          </p:cNvSpPr>
          <p:nvPr>
            <p:ph type="ftr" sz="quarter" idx="11"/>
          </p:nvPr>
        </p:nvSpPr>
        <p:spPr/>
        <p:txBody>
          <a:bodyPr/>
          <a:lstStyle/>
          <a:p>
            <a:r>
              <a:rPr lang="nl-NL"/>
              <a:t>Titel van de presentatie</a:t>
            </a:r>
          </a:p>
        </p:txBody>
      </p:sp>
      <p:sp>
        <p:nvSpPr>
          <p:cNvPr id="8" name="Tijdelijke aanduiding voor afbeelding 7"/>
          <p:cNvSpPr>
            <a:spLocks noGrp="1"/>
          </p:cNvSpPr>
          <p:nvPr>
            <p:ph type="pic" sz="quarter" idx="13"/>
          </p:nvPr>
        </p:nvSpPr>
        <p:spPr bwMode="gray">
          <a:xfrm>
            <a:off x="430781" y="1323975"/>
            <a:ext cx="3554549" cy="4211625"/>
          </a:xfrm>
          <a:solidFill>
            <a:schemeClr val="accent3"/>
          </a:solidFill>
        </p:spPr>
        <p:txBody>
          <a:bodyPr/>
          <a:lstStyle>
            <a:lvl1pPr algn="ctr">
              <a:defRPr>
                <a:solidFill>
                  <a:schemeClr val="tx2"/>
                </a:solidFill>
              </a:defRPr>
            </a:lvl1pPr>
          </a:lstStyle>
          <a:p>
            <a:r>
              <a:rPr lang="nl-NL"/>
              <a:t>Klik op het pictogram als u een afbeelding wilt toevoegen</a:t>
            </a:r>
          </a:p>
        </p:txBody>
      </p:sp>
      <p:sp>
        <p:nvSpPr>
          <p:cNvPr id="9"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3040199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elddia">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r>
              <a:rPr lang="nl-NL"/>
              <a:t>00 maand 0000</a:t>
            </a:r>
          </a:p>
        </p:txBody>
      </p:sp>
      <p:sp>
        <p:nvSpPr>
          <p:cNvPr id="5" name="Tijdelijke aanduiding voor voettekst 4"/>
          <p:cNvSpPr>
            <a:spLocks noGrp="1"/>
          </p:cNvSpPr>
          <p:nvPr>
            <p:ph type="ftr" sz="quarter" idx="11"/>
          </p:nvPr>
        </p:nvSpPr>
        <p:spPr/>
        <p:txBody>
          <a:bodyPr/>
          <a:lstStyle/>
          <a:p>
            <a:r>
              <a:rPr lang="nl-NL"/>
              <a:t>Titel van de presentatie</a:t>
            </a:r>
          </a:p>
        </p:txBody>
      </p:sp>
      <p:sp>
        <p:nvSpPr>
          <p:cNvPr id="8" name="Tijdelijke aanduiding voor afbeelding 7"/>
          <p:cNvSpPr>
            <a:spLocks noGrp="1"/>
          </p:cNvSpPr>
          <p:nvPr>
            <p:ph type="pic" sz="quarter" idx="13"/>
          </p:nvPr>
        </p:nvSpPr>
        <p:spPr bwMode="gray">
          <a:xfrm>
            <a:off x="430781" y="352800"/>
            <a:ext cx="11340000" cy="4536000"/>
          </a:xfrm>
          <a:solidFill>
            <a:schemeClr val="accent3"/>
          </a:solidFill>
        </p:spPr>
        <p:txBody>
          <a:bodyPr/>
          <a:lstStyle>
            <a:lvl1pPr algn="ctr">
              <a:defRPr>
                <a:solidFill>
                  <a:schemeClr val="tx2"/>
                </a:solidFill>
              </a:defRPr>
            </a:lvl1pPr>
          </a:lstStyle>
          <a:p>
            <a:r>
              <a:rPr lang="nl-NL"/>
              <a:t>Klik op het pictogram als u een afbeelding wilt toevoegen</a:t>
            </a:r>
          </a:p>
        </p:txBody>
      </p:sp>
      <p:sp>
        <p:nvSpPr>
          <p:cNvPr id="9" name="Tijdelijke aanduiding voor tekst 8"/>
          <p:cNvSpPr>
            <a:spLocks noGrp="1"/>
          </p:cNvSpPr>
          <p:nvPr>
            <p:ph type="body" sz="quarter" idx="14" hasCustomPrompt="1"/>
          </p:nvPr>
        </p:nvSpPr>
        <p:spPr bwMode="gray">
          <a:xfrm>
            <a:off x="430781" y="4888800"/>
            <a:ext cx="11340000" cy="648000"/>
          </a:xfrm>
          <a:solidFill>
            <a:schemeClr val="accent3">
              <a:alpha val="50000"/>
            </a:schemeClr>
          </a:solidFill>
        </p:spPr>
        <p:txBody>
          <a:bodyPr lIns="162000" anchor="ctr" anchorCtr="0">
            <a:normAutofit/>
          </a:bodyPr>
          <a:lstStyle>
            <a:lvl1pPr>
              <a:lnSpc>
                <a:spcPts val="2551"/>
              </a:lnSpc>
              <a:defRPr sz="1400" b="0">
                <a:solidFill>
                  <a:schemeClr val="tx2"/>
                </a:solidFill>
              </a:defRPr>
            </a:lvl1pPr>
          </a:lstStyle>
          <a:p>
            <a:pPr lvl="0"/>
            <a:r>
              <a:rPr lang="nl-NL"/>
              <a:t>Bijschrift</a:t>
            </a:r>
          </a:p>
        </p:txBody>
      </p:sp>
      <p:sp>
        <p:nvSpPr>
          <p:cNvPr id="7"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4104031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elddia 3 beelden">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r>
              <a:rPr lang="nl-NL"/>
              <a:t>00 maand 0000</a:t>
            </a:r>
          </a:p>
        </p:txBody>
      </p:sp>
      <p:sp>
        <p:nvSpPr>
          <p:cNvPr id="5" name="Tijdelijke aanduiding voor voettekst 4"/>
          <p:cNvSpPr>
            <a:spLocks noGrp="1"/>
          </p:cNvSpPr>
          <p:nvPr>
            <p:ph type="ftr" sz="quarter" idx="11"/>
          </p:nvPr>
        </p:nvSpPr>
        <p:spPr/>
        <p:txBody>
          <a:bodyPr/>
          <a:lstStyle/>
          <a:p>
            <a:r>
              <a:rPr lang="nl-NL"/>
              <a:t>Titel van de presentatie</a:t>
            </a:r>
          </a:p>
        </p:txBody>
      </p:sp>
      <p:sp>
        <p:nvSpPr>
          <p:cNvPr id="8" name="Tijdelijke aanduiding voor afbeelding 7"/>
          <p:cNvSpPr>
            <a:spLocks noGrp="1"/>
          </p:cNvSpPr>
          <p:nvPr>
            <p:ph type="pic" sz="quarter" idx="13"/>
          </p:nvPr>
        </p:nvSpPr>
        <p:spPr bwMode="gray">
          <a:xfrm>
            <a:off x="2696399" y="352800"/>
            <a:ext cx="9074381" cy="4536000"/>
          </a:xfrm>
          <a:solidFill>
            <a:schemeClr val="accent3"/>
          </a:solidFill>
        </p:spPr>
        <p:txBody>
          <a:bodyPr/>
          <a:lstStyle>
            <a:lvl1pPr algn="ctr">
              <a:defRPr>
                <a:solidFill>
                  <a:schemeClr val="tx2"/>
                </a:solidFill>
              </a:defRPr>
            </a:lvl1pPr>
          </a:lstStyle>
          <a:p>
            <a:r>
              <a:rPr lang="nl-NL"/>
              <a:t>Klik op het pictogram als u een afbeelding wilt toevoegen</a:t>
            </a:r>
          </a:p>
        </p:txBody>
      </p:sp>
      <p:sp>
        <p:nvSpPr>
          <p:cNvPr id="9" name="Tijdelijke aanduiding voor tekst 8"/>
          <p:cNvSpPr>
            <a:spLocks noGrp="1"/>
          </p:cNvSpPr>
          <p:nvPr>
            <p:ph type="body" sz="quarter" idx="14" hasCustomPrompt="1"/>
          </p:nvPr>
        </p:nvSpPr>
        <p:spPr bwMode="gray">
          <a:xfrm>
            <a:off x="2696399" y="4888800"/>
            <a:ext cx="9074382" cy="648000"/>
          </a:xfrm>
          <a:solidFill>
            <a:schemeClr val="accent3">
              <a:alpha val="50000"/>
            </a:schemeClr>
          </a:solidFill>
        </p:spPr>
        <p:txBody>
          <a:bodyPr lIns="162000" anchor="ctr" anchorCtr="0">
            <a:normAutofit/>
          </a:bodyPr>
          <a:lstStyle>
            <a:lvl1pPr>
              <a:lnSpc>
                <a:spcPts val="2551"/>
              </a:lnSpc>
              <a:defRPr sz="1400" b="0">
                <a:solidFill>
                  <a:schemeClr val="tx2"/>
                </a:solidFill>
              </a:defRPr>
            </a:lvl1pPr>
          </a:lstStyle>
          <a:p>
            <a:pPr lvl="0"/>
            <a:r>
              <a:rPr lang="nl-NL"/>
              <a:t>Bijschrift</a:t>
            </a:r>
          </a:p>
        </p:txBody>
      </p:sp>
      <p:sp>
        <p:nvSpPr>
          <p:cNvPr id="10" name="Tijdelijke aanduiding voor afbeelding 9"/>
          <p:cNvSpPr>
            <a:spLocks noGrp="1"/>
          </p:cNvSpPr>
          <p:nvPr>
            <p:ph type="pic" sz="quarter" idx="15"/>
          </p:nvPr>
        </p:nvSpPr>
        <p:spPr bwMode="gray">
          <a:xfrm>
            <a:off x="430779" y="352800"/>
            <a:ext cx="1944000" cy="2916000"/>
          </a:xfrm>
          <a:solidFill>
            <a:schemeClr val="accent3"/>
          </a:solidFill>
        </p:spPr>
        <p:txBody>
          <a:bodyPr/>
          <a:lstStyle>
            <a:lvl1pPr>
              <a:defRPr>
                <a:solidFill>
                  <a:schemeClr val="tx2"/>
                </a:solidFill>
              </a:defRPr>
            </a:lvl1pPr>
          </a:lstStyle>
          <a:p>
            <a:r>
              <a:rPr lang="nl-NL"/>
              <a:t>Klik op het pictogram als u een afbeelding wilt toevoegen</a:t>
            </a:r>
          </a:p>
        </p:txBody>
      </p:sp>
      <p:sp>
        <p:nvSpPr>
          <p:cNvPr id="12" name="Tijdelijke aanduiding voor afbeelding 11"/>
          <p:cNvSpPr>
            <a:spLocks noGrp="1"/>
          </p:cNvSpPr>
          <p:nvPr>
            <p:ph type="pic" sz="quarter" idx="16"/>
          </p:nvPr>
        </p:nvSpPr>
        <p:spPr bwMode="gray">
          <a:xfrm>
            <a:off x="430213" y="3589338"/>
            <a:ext cx="1941512" cy="1947862"/>
          </a:xfrm>
          <a:prstGeom prst="ellipse">
            <a:avLst/>
          </a:prstGeom>
          <a:solidFill>
            <a:schemeClr val="accent3"/>
          </a:solidFill>
        </p:spPr>
        <p:txBody>
          <a:bodyPr>
            <a:normAutofit/>
          </a:bodyPr>
          <a:lstStyle>
            <a:lvl1pPr>
              <a:defRPr sz="2000">
                <a:solidFill>
                  <a:schemeClr val="tx2"/>
                </a:solidFill>
              </a:defRPr>
            </a:lvl1pPr>
          </a:lstStyle>
          <a:p>
            <a:r>
              <a:rPr lang="nl-NL"/>
              <a:t>Klik op het pictogram als u een afbeelding wilt toevoegen</a:t>
            </a:r>
          </a:p>
        </p:txBody>
      </p:sp>
      <p:sp>
        <p:nvSpPr>
          <p:cNvPr id="11"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375971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beeldigen variant">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r>
              <a:rPr lang="nl-NL"/>
              <a:t>00 maand 0000</a:t>
            </a:r>
          </a:p>
        </p:txBody>
      </p:sp>
      <p:sp>
        <p:nvSpPr>
          <p:cNvPr id="5" name="Tijdelijke aanduiding voor voettekst 4"/>
          <p:cNvSpPr>
            <a:spLocks noGrp="1"/>
          </p:cNvSpPr>
          <p:nvPr>
            <p:ph type="ftr" sz="quarter" idx="11"/>
          </p:nvPr>
        </p:nvSpPr>
        <p:spPr/>
        <p:txBody>
          <a:bodyPr/>
          <a:lstStyle/>
          <a:p>
            <a:r>
              <a:rPr lang="nl-NL"/>
              <a:t>Titel van de presentatie</a:t>
            </a:r>
          </a:p>
        </p:txBody>
      </p:sp>
      <p:sp>
        <p:nvSpPr>
          <p:cNvPr id="8" name="Tijdelijke aanduiding voor afbeelding 7"/>
          <p:cNvSpPr>
            <a:spLocks noGrp="1"/>
          </p:cNvSpPr>
          <p:nvPr>
            <p:ph type="pic" sz="quarter" idx="13"/>
          </p:nvPr>
        </p:nvSpPr>
        <p:spPr bwMode="gray">
          <a:xfrm>
            <a:off x="2696400" y="352800"/>
            <a:ext cx="9074381" cy="5184400"/>
          </a:xfrm>
          <a:solidFill>
            <a:schemeClr val="accent3"/>
          </a:solidFill>
        </p:spPr>
        <p:txBody>
          <a:bodyPr/>
          <a:lstStyle>
            <a:lvl1pPr algn="ctr">
              <a:defRPr>
                <a:solidFill>
                  <a:schemeClr val="tx2"/>
                </a:solidFill>
              </a:defRPr>
            </a:lvl1pPr>
          </a:lstStyle>
          <a:p>
            <a:r>
              <a:rPr lang="nl-NL"/>
              <a:t>Klik op het pictogram als u een afbeelding wilt toevoegen</a:t>
            </a:r>
          </a:p>
        </p:txBody>
      </p:sp>
      <p:sp>
        <p:nvSpPr>
          <p:cNvPr id="10" name="Tijdelijke aanduiding voor afbeelding 9"/>
          <p:cNvSpPr>
            <a:spLocks noGrp="1"/>
          </p:cNvSpPr>
          <p:nvPr>
            <p:ph type="pic" sz="quarter" idx="15"/>
          </p:nvPr>
        </p:nvSpPr>
        <p:spPr bwMode="gray">
          <a:xfrm>
            <a:off x="430779" y="352800"/>
            <a:ext cx="1944000" cy="2916000"/>
          </a:xfrm>
          <a:solidFill>
            <a:schemeClr val="accent3"/>
          </a:solidFill>
        </p:spPr>
        <p:txBody>
          <a:bodyPr/>
          <a:lstStyle>
            <a:lvl1pPr>
              <a:defRPr>
                <a:solidFill>
                  <a:schemeClr val="tx2"/>
                </a:solidFill>
              </a:defRPr>
            </a:lvl1pPr>
          </a:lstStyle>
          <a:p>
            <a:r>
              <a:rPr lang="nl-NL"/>
              <a:t>Klik op het pictogram als u een afbeelding wilt toevoegen</a:t>
            </a:r>
          </a:p>
        </p:txBody>
      </p:sp>
      <p:sp>
        <p:nvSpPr>
          <p:cNvPr id="12" name="Tijdelijke aanduiding voor afbeelding 11"/>
          <p:cNvSpPr>
            <a:spLocks noGrp="1"/>
          </p:cNvSpPr>
          <p:nvPr>
            <p:ph type="pic" sz="quarter" idx="16"/>
          </p:nvPr>
        </p:nvSpPr>
        <p:spPr bwMode="gray">
          <a:xfrm>
            <a:off x="430213" y="3589338"/>
            <a:ext cx="1941512" cy="1947862"/>
          </a:xfrm>
          <a:prstGeom prst="ellipse">
            <a:avLst/>
          </a:prstGeom>
          <a:solidFill>
            <a:schemeClr val="accent3"/>
          </a:solidFill>
        </p:spPr>
        <p:txBody>
          <a:bodyPr>
            <a:normAutofit/>
          </a:bodyPr>
          <a:lstStyle>
            <a:lvl1pPr>
              <a:defRPr sz="2000">
                <a:solidFill>
                  <a:schemeClr val="tx2"/>
                </a:solidFill>
              </a:defRPr>
            </a:lvl1pPr>
          </a:lstStyle>
          <a:p>
            <a:r>
              <a:rPr lang="nl-NL"/>
              <a:t>Klik op het pictogram als u een afbeelding wilt toevoegen</a:t>
            </a:r>
          </a:p>
        </p:txBody>
      </p:sp>
      <p:sp>
        <p:nvSpPr>
          <p:cNvPr id="11"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1070228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eldia variant afbeelding cirkel">
    <p:spTree>
      <p:nvGrpSpPr>
        <p:cNvPr id="1" name=""/>
        <p:cNvGrpSpPr/>
        <p:nvPr/>
      </p:nvGrpSpPr>
      <p:grpSpPr>
        <a:xfrm>
          <a:off x="0" y="0"/>
          <a:ext cx="0" cy="0"/>
          <a:chOff x="0" y="0"/>
          <a:chExt cx="0" cy="0"/>
        </a:xfrm>
      </p:grpSpPr>
      <p:sp>
        <p:nvSpPr>
          <p:cNvPr id="4" name="Tekstvak 3"/>
          <p:cNvSpPr txBox="1"/>
          <p:nvPr userDrawn="1"/>
        </p:nvSpPr>
        <p:spPr>
          <a:xfrm>
            <a:off x="6484140" y="1487150"/>
            <a:ext cx="349776" cy="630942"/>
          </a:xfrm>
          <a:prstGeom prst="rect">
            <a:avLst/>
          </a:prstGeom>
          <a:noFill/>
        </p:spPr>
        <p:txBody>
          <a:bodyPr wrap="none" rtlCol="0">
            <a:spAutoFit/>
          </a:bodyPr>
          <a:lstStyle/>
          <a:p>
            <a:r>
              <a:rPr lang="nl-NL" sz="3500">
                <a:solidFill>
                  <a:schemeClr val="accent2"/>
                </a:solidFill>
                <a:latin typeface="Trebuchet MS" panose="020B0603020202020204" pitchFamily="34" charset="0"/>
              </a:rPr>
              <a:t>:</a:t>
            </a:r>
          </a:p>
        </p:txBody>
      </p:sp>
      <p:sp>
        <p:nvSpPr>
          <p:cNvPr id="2" name="Titel 1"/>
          <p:cNvSpPr>
            <a:spLocks noGrp="1"/>
          </p:cNvSpPr>
          <p:nvPr>
            <p:ph type="ctrTitle"/>
          </p:nvPr>
        </p:nvSpPr>
        <p:spPr>
          <a:xfrm>
            <a:off x="6590945" y="616128"/>
            <a:ext cx="5179833" cy="972000"/>
          </a:xfrm>
        </p:spPr>
        <p:txBody>
          <a:bodyPr anchor="b" anchorCtr="0">
            <a:noAutofit/>
          </a:bodyPr>
          <a:lstStyle>
            <a:lvl1pPr algn="l">
              <a:lnSpc>
                <a:spcPts val="3827"/>
              </a:lnSpc>
              <a:defRPr sz="3500" b="1"/>
            </a:lvl1pPr>
          </a:lstStyle>
          <a:p>
            <a:r>
              <a:rPr lang="nl-NL"/>
              <a:t>Klik om stijl te bewerken</a:t>
            </a:r>
          </a:p>
        </p:txBody>
      </p:sp>
      <p:sp>
        <p:nvSpPr>
          <p:cNvPr id="3" name="Ondertitel 2"/>
          <p:cNvSpPr>
            <a:spLocks noGrp="1"/>
          </p:cNvSpPr>
          <p:nvPr>
            <p:ph type="subTitle" idx="1" hasCustomPrompt="1"/>
          </p:nvPr>
        </p:nvSpPr>
        <p:spPr>
          <a:xfrm>
            <a:off x="6874317" y="1582690"/>
            <a:ext cx="4896461" cy="972000"/>
          </a:xfrm>
        </p:spPr>
        <p:txBody>
          <a:bodyPr wrap="square" anchor="t" anchorCtr="0">
            <a:noAutofit/>
          </a:bodyPr>
          <a:lstStyle>
            <a:lvl1pPr marL="0" indent="0" algn="l">
              <a:lnSpc>
                <a:spcPts val="3827"/>
              </a:lnSpc>
              <a:buNone/>
              <a:defRPr sz="35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dialoog regel</a:t>
            </a:r>
          </a:p>
        </p:txBody>
      </p:sp>
      <p:grpSp>
        <p:nvGrpSpPr>
          <p:cNvPr id="16" name="Group 4"/>
          <p:cNvGrpSpPr>
            <a:grpSpLocks noChangeAspect="1"/>
          </p:cNvGrpSpPr>
          <p:nvPr userDrawn="1"/>
        </p:nvGrpSpPr>
        <p:grpSpPr bwMode="gray">
          <a:xfrm>
            <a:off x="431800" y="331788"/>
            <a:ext cx="11339513" cy="49212"/>
            <a:chOff x="272" y="209"/>
            <a:chExt cx="7143" cy="31"/>
          </a:xfrm>
        </p:grpSpPr>
        <p:sp>
          <p:nvSpPr>
            <p:cNvPr id="17"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6" name="Rechthoek 5"/>
          <p:cNvSpPr/>
          <p:nvPr userDrawn="1"/>
        </p:nvSpPr>
        <p:spPr bwMode="white">
          <a:xfrm>
            <a:off x="0" y="0"/>
            <a:ext cx="6590945" cy="616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afbeelding 4"/>
          <p:cNvSpPr>
            <a:spLocks noGrp="1"/>
          </p:cNvSpPr>
          <p:nvPr>
            <p:ph type="pic" sz="quarter" idx="11"/>
          </p:nvPr>
        </p:nvSpPr>
        <p:spPr bwMode="gray">
          <a:xfrm>
            <a:off x="430212" y="352426"/>
            <a:ext cx="5837237" cy="3257673"/>
          </a:xfrm>
          <a:prstGeom prst="rect">
            <a:avLst/>
          </a:prstGeom>
          <a:solidFill>
            <a:schemeClr val="accent3"/>
          </a:solidFill>
          <a:ln>
            <a:noFill/>
          </a:ln>
        </p:spPr>
        <p:txBody>
          <a:bodyPr/>
          <a:lstStyle>
            <a:lvl1pPr algn="ctr">
              <a:defRPr>
                <a:solidFill>
                  <a:schemeClr val="tx2"/>
                </a:solidFill>
              </a:defRPr>
            </a:lvl1pPr>
          </a:lstStyle>
          <a:p>
            <a:r>
              <a:rPr lang="nl-NL"/>
              <a:t>Klik op het pictogram als u een afbeelding wilt toevoegen</a:t>
            </a:r>
          </a:p>
        </p:txBody>
      </p:sp>
      <p:sp>
        <p:nvSpPr>
          <p:cNvPr id="14" name="Tijdelijke aanduiding voor afbeelding 17"/>
          <p:cNvSpPr>
            <a:spLocks noGrp="1"/>
          </p:cNvSpPr>
          <p:nvPr>
            <p:ph type="pic" sz="quarter" idx="15"/>
          </p:nvPr>
        </p:nvSpPr>
        <p:spPr bwMode="gray">
          <a:xfrm>
            <a:off x="430212" y="3753054"/>
            <a:ext cx="1782000" cy="1782000"/>
          </a:xfrm>
          <a:solidFill>
            <a:schemeClr val="accent3"/>
          </a:solidFill>
        </p:spPr>
        <p:txBody>
          <a:bodyPr>
            <a:normAutofit/>
          </a:bodyPr>
          <a:lstStyle>
            <a:lvl1pPr algn="ctr">
              <a:defRPr sz="1000">
                <a:solidFill>
                  <a:schemeClr val="tx2"/>
                </a:solidFill>
              </a:defRPr>
            </a:lvl1pPr>
          </a:lstStyle>
          <a:p>
            <a:r>
              <a:rPr lang="nl-NL"/>
              <a:t>Klik op het pictogram als u een afbeelding wilt toevoegen</a:t>
            </a:r>
          </a:p>
        </p:txBody>
      </p:sp>
      <p:sp>
        <p:nvSpPr>
          <p:cNvPr id="22" name="Tijdelijke aanduiding voor afbeelding 17"/>
          <p:cNvSpPr>
            <a:spLocks noGrp="1"/>
          </p:cNvSpPr>
          <p:nvPr>
            <p:ph type="pic" sz="quarter" idx="16"/>
          </p:nvPr>
        </p:nvSpPr>
        <p:spPr bwMode="gray">
          <a:xfrm>
            <a:off x="2457831" y="3753054"/>
            <a:ext cx="1782000" cy="1782000"/>
          </a:xfrm>
          <a:prstGeom prst="ellipse">
            <a:avLst/>
          </a:prstGeom>
          <a:solidFill>
            <a:schemeClr val="accent3"/>
          </a:solidFill>
        </p:spPr>
        <p:txBody>
          <a:bodyPr>
            <a:normAutofit/>
          </a:bodyPr>
          <a:lstStyle>
            <a:lvl1pPr algn="ctr">
              <a:defRPr sz="1000">
                <a:solidFill>
                  <a:schemeClr val="tx2"/>
                </a:solidFill>
              </a:defRPr>
            </a:lvl1pPr>
          </a:lstStyle>
          <a:p>
            <a:r>
              <a:rPr lang="nl-NL"/>
              <a:t>Klik op het pictogram als u een afbeelding wilt toevoegen</a:t>
            </a:r>
          </a:p>
        </p:txBody>
      </p:sp>
      <p:sp>
        <p:nvSpPr>
          <p:cNvPr id="23" name="Tijdelijke aanduiding voor afbeelding 17"/>
          <p:cNvSpPr>
            <a:spLocks noGrp="1"/>
          </p:cNvSpPr>
          <p:nvPr>
            <p:ph type="pic" sz="quarter" idx="17"/>
          </p:nvPr>
        </p:nvSpPr>
        <p:spPr bwMode="gray">
          <a:xfrm>
            <a:off x="4485449" y="3753054"/>
            <a:ext cx="1782000" cy="1782000"/>
          </a:xfrm>
          <a:solidFill>
            <a:schemeClr val="accent3"/>
          </a:solidFill>
        </p:spPr>
        <p:txBody>
          <a:bodyPr>
            <a:normAutofit/>
          </a:bodyPr>
          <a:lstStyle>
            <a:lvl1pPr algn="ctr">
              <a:defRPr sz="1000">
                <a:solidFill>
                  <a:schemeClr val="tx2"/>
                </a:solidFill>
              </a:defRPr>
            </a:lvl1pPr>
          </a:lstStyle>
          <a:p>
            <a:r>
              <a:rPr lang="nl-NL"/>
              <a:t>Klik op het pictogram als u een afbeelding wilt toevoegen</a:t>
            </a:r>
          </a:p>
        </p:txBody>
      </p:sp>
      <p:sp>
        <p:nvSpPr>
          <p:cNvPr id="24" name="Tijdelijke aanduiding voor datum 3"/>
          <p:cNvSpPr>
            <a:spLocks noGrp="1"/>
          </p:cNvSpPr>
          <p:nvPr>
            <p:ph type="dt" sz="half" idx="10"/>
          </p:nvPr>
        </p:nvSpPr>
        <p:spPr>
          <a:xfrm>
            <a:off x="1400400" y="6101771"/>
            <a:ext cx="972000" cy="127000"/>
          </a:xfrm>
        </p:spPr>
        <p:txBody>
          <a:bodyPr/>
          <a:lstStyle/>
          <a:p>
            <a:r>
              <a:rPr lang="nl-NL"/>
              <a:t>00 maand 0000</a:t>
            </a:r>
          </a:p>
        </p:txBody>
      </p:sp>
      <p:sp>
        <p:nvSpPr>
          <p:cNvPr id="25" name="Tijdelijke aanduiding voor voettekst 4"/>
          <p:cNvSpPr>
            <a:spLocks noGrp="1"/>
          </p:cNvSpPr>
          <p:nvPr>
            <p:ph type="ftr" sz="quarter" idx="18"/>
          </p:nvPr>
        </p:nvSpPr>
        <p:spPr>
          <a:xfrm>
            <a:off x="2696400" y="6103476"/>
            <a:ext cx="4114800" cy="127000"/>
          </a:xfrm>
        </p:spPr>
        <p:txBody>
          <a:bodyPr/>
          <a:lstStyle/>
          <a:p>
            <a:r>
              <a:rPr lang="nl-NL"/>
              <a:t>Titel van de presentatie</a:t>
            </a:r>
          </a:p>
        </p:txBody>
      </p:sp>
      <p:sp>
        <p:nvSpPr>
          <p:cNvPr id="26"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3514149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14" name="Rechthoek 13"/>
          <p:cNvSpPr/>
          <p:nvPr userDrawn="1"/>
        </p:nvSpPr>
        <p:spPr bwMode="gray">
          <a:xfrm>
            <a:off x="0" y="0"/>
            <a:ext cx="12192000" cy="5536800"/>
          </a:xfrm>
          <a:prstGeom prst="rect">
            <a:avLst/>
          </a:prstGeom>
          <a:solidFill>
            <a:schemeClr val="accent3">
              <a:alpha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4" name="Tekstvak 3"/>
          <p:cNvSpPr txBox="1"/>
          <p:nvPr userDrawn="1"/>
        </p:nvSpPr>
        <p:spPr>
          <a:xfrm>
            <a:off x="337963" y="1005912"/>
            <a:ext cx="474133" cy="630942"/>
          </a:xfrm>
          <a:prstGeom prst="rect">
            <a:avLst/>
          </a:prstGeom>
          <a:noFill/>
        </p:spPr>
        <p:txBody>
          <a:bodyPr wrap="square" rtlCol="0">
            <a:spAutoFit/>
          </a:bodyPr>
          <a:lstStyle/>
          <a:p>
            <a:r>
              <a:rPr lang="nl-NL" sz="3500" b="1">
                <a:solidFill>
                  <a:schemeClr val="accent2"/>
                </a:solidFill>
                <a:latin typeface="Trebuchet MS" panose="020B0603020202020204" pitchFamily="34" charset="0"/>
              </a:rPr>
              <a:t>:</a:t>
            </a:r>
          </a:p>
        </p:txBody>
      </p:sp>
      <p:sp>
        <p:nvSpPr>
          <p:cNvPr id="2" name="Titel 1"/>
          <p:cNvSpPr>
            <a:spLocks noGrp="1"/>
          </p:cNvSpPr>
          <p:nvPr>
            <p:ph type="ctrTitle" hasCustomPrompt="1"/>
          </p:nvPr>
        </p:nvSpPr>
        <p:spPr>
          <a:xfrm>
            <a:off x="430779" y="616128"/>
            <a:ext cx="11340000" cy="486000"/>
          </a:xfrm>
        </p:spPr>
        <p:txBody>
          <a:bodyPr anchor="b" anchorCtr="0">
            <a:normAutofit/>
          </a:bodyPr>
          <a:lstStyle>
            <a:lvl1pPr algn="l">
              <a:lnSpc>
                <a:spcPts val="3827"/>
              </a:lnSpc>
              <a:defRPr sz="3500" b="1"/>
            </a:lvl1pPr>
          </a:lstStyle>
          <a:p>
            <a:r>
              <a:rPr lang="nl-NL"/>
              <a:t>afsluiting</a:t>
            </a:r>
          </a:p>
        </p:txBody>
      </p:sp>
      <p:sp>
        <p:nvSpPr>
          <p:cNvPr id="3" name="Ondertitel 2"/>
          <p:cNvSpPr>
            <a:spLocks noGrp="1"/>
          </p:cNvSpPr>
          <p:nvPr>
            <p:ph type="subTitle" idx="1" hasCustomPrompt="1"/>
          </p:nvPr>
        </p:nvSpPr>
        <p:spPr>
          <a:xfrm>
            <a:off x="747713" y="1235246"/>
            <a:ext cx="11023066" cy="486000"/>
          </a:xfrm>
        </p:spPr>
        <p:txBody>
          <a:bodyPr wrap="square" anchor="t" anchorCtr="0">
            <a:noAutofit/>
          </a:bodyPr>
          <a:lstStyle>
            <a:lvl1pPr marL="0" indent="0" algn="l">
              <a:buNone/>
              <a:defRPr sz="35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dank voor je aandacht</a:t>
            </a:r>
          </a:p>
        </p:txBody>
      </p:sp>
      <p:grpSp>
        <p:nvGrpSpPr>
          <p:cNvPr id="5" name="Group 4"/>
          <p:cNvGrpSpPr>
            <a:grpSpLocks noChangeAspect="1"/>
          </p:cNvGrpSpPr>
          <p:nvPr userDrawn="1"/>
        </p:nvGrpSpPr>
        <p:grpSpPr bwMode="gray">
          <a:xfrm>
            <a:off x="431800" y="331788"/>
            <a:ext cx="11339513" cy="49212"/>
            <a:chOff x="272" y="209"/>
            <a:chExt cx="7143" cy="31"/>
          </a:xfrm>
        </p:grpSpPr>
        <p:sp>
          <p:nvSpPr>
            <p:cNvPr id="9"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189150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met afbeelding">
    <p:spTree>
      <p:nvGrpSpPr>
        <p:cNvPr id="1" name=""/>
        <p:cNvGrpSpPr/>
        <p:nvPr/>
      </p:nvGrpSpPr>
      <p:grpSpPr>
        <a:xfrm>
          <a:off x="0" y="0"/>
          <a:ext cx="0" cy="0"/>
          <a:chOff x="0" y="0"/>
          <a:chExt cx="0" cy="0"/>
        </a:xfrm>
      </p:grpSpPr>
      <p:sp>
        <p:nvSpPr>
          <p:cNvPr id="2" name="Titel 1"/>
          <p:cNvSpPr>
            <a:spLocks noGrp="1"/>
          </p:cNvSpPr>
          <p:nvPr>
            <p:ph type="ctrTitle"/>
          </p:nvPr>
        </p:nvSpPr>
        <p:spPr>
          <a:xfrm>
            <a:off x="430779" y="616128"/>
            <a:ext cx="11340000" cy="486000"/>
          </a:xfrm>
        </p:spPr>
        <p:txBody>
          <a:bodyPr anchor="b" anchorCtr="0">
            <a:norm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430778" y="1235246"/>
            <a:ext cx="11340001" cy="486000"/>
          </a:xfrm>
        </p:spPr>
        <p:txBody>
          <a:bodyPr wrap="square" anchor="t" anchorCtr="0">
            <a:noAutofit/>
          </a:bodyPr>
          <a:lstStyle>
            <a:lvl1pPr marL="0" indent="0" algn="l">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2" name="Tijdelijke aanduiding voor tekst 11"/>
          <p:cNvSpPr>
            <a:spLocks noGrp="1"/>
          </p:cNvSpPr>
          <p:nvPr>
            <p:ph type="body" sz="quarter" idx="10" hasCustomPrompt="1"/>
          </p:nvPr>
        </p:nvSpPr>
        <p:spPr>
          <a:xfrm>
            <a:off x="430778" y="2694604"/>
            <a:ext cx="3240000" cy="1296000"/>
          </a:xfrm>
        </p:spPr>
        <p:txBody>
          <a:bodyPr>
            <a:normAutofit/>
          </a:bodyPr>
          <a:lstStyle>
            <a:lvl1pPr>
              <a:lnSpc>
                <a:spcPts val="2551"/>
              </a:lnSpc>
              <a:defRPr sz="1400" b="0">
                <a:solidFill>
                  <a:schemeClr val="tx2"/>
                </a:solidFill>
              </a:defRPr>
            </a:lvl1pPr>
            <a:lvl2pPr>
              <a:defRPr b="0">
                <a:solidFill>
                  <a:schemeClr val="tx2"/>
                </a:solidFill>
              </a:defRPr>
            </a:lvl2pPr>
            <a:lvl3pPr>
              <a:defRPr b="0">
                <a:solidFill>
                  <a:schemeClr val="tx2"/>
                </a:solidFill>
              </a:defRPr>
            </a:lvl3pPr>
            <a:lvl4pPr>
              <a:defRPr b="0">
                <a:solidFill>
                  <a:schemeClr val="tx2"/>
                </a:solidFill>
              </a:defRPr>
            </a:lvl4pPr>
            <a:lvl5pPr>
              <a:defRPr b="0">
                <a:solidFill>
                  <a:schemeClr val="tx2"/>
                </a:solidFill>
              </a:defRPr>
            </a:lvl5pPr>
          </a:lstStyle>
          <a:p>
            <a:pPr lvl="0"/>
            <a:r>
              <a:rPr lang="nl-NL"/>
              <a:t>Auteur</a:t>
            </a:r>
          </a:p>
          <a:p>
            <a:pPr lvl="0"/>
            <a:r>
              <a:rPr lang="nl-NL"/>
              <a:t>00 maand 0000</a:t>
            </a:r>
          </a:p>
        </p:txBody>
      </p:sp>
      <p:sp>
        <p:nvSpPr>
          <p:cNvPr id="5" name="Tijdelijke aanduiding voor afbeelding 4"/>
          <p:cNvSpPr>
            <a:spLocks noGrp="1"/>
          </p:cNvSpPr>
          <p:nvPr>
            <p:ph type="pic" sz="quarter" idx="11"/>
          </p:nvPr>
        </p:nvSpPr>
        <p:spPr bwMode="gray">
          <a:xfrm>
            <a:off x="6260482" y="1972378"/>
            <a:ext cx="3564000" cy="3564000"/>
          </a:xfrm>
          <a:prstGeom prst="ellipse">
            <a:avLst/>
          </a:prstGeom>
          <a:solidFill>
            <a:schemeClr val="accent3"/>
          </a:solidFill>
        </p:spPr>
        <p:txBody>
          <a:bodyPr/>
          <a:lstStyle>
            <a:lvl1pPr algn="ctr">
              <a:defRPr>
                <a:solidFill>
                  <a:schemeClr val="tx2"/>
                </a:solidFill>
              </a:defRPr>
            </a:lvl1pPr>
          </a:lstStyle>
          <a:p>
            <a:r>
              <a:rPr lang="nl-NL"/>
              <a:t>Klik op het pictogram als u een afbeelding wilt toevoegen</a:t>
            </a:r>
          </a:p>
        </p:txBody>
      </p:sp>
      <p:grpSp>
        <p:nvGrpSpPr>
          <p:cNvPr id="8" name="Group 4"/>
          <p:cNvGrpSpPr>
            <a:grpSpLocks noChangeAspect="1"/>
          </p:cNvGrpSpPr>
          <p:nvPr userDrawn="1"/>
        </p:nvGrpSpPr>
        <p:grpSpPr bwMode="gray">
          <a:xfrm>
            <a:off x="431800" y="331788"/>
            <a:ext cx="11339513" cy="49212"/>
            <a:chOff x="272" y="209"/>
            <a:chExt cx="7143" cy="31"/>
          </a:xfrm>
        </p:grpSpPr>
        <p:sp>
          <p:nvSpPr>
            <p:cNvPr id="9"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pic>
        <p:nvPicPr>
          <p:cNvPr id="15" name="Afbeelding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778" y="6025981"/>
            <a:ext cx="1296000" cy="95359"/>
          </a:xfrm>
          <a:prstGeom prst="rect">
            <a:avLst/>
          </a:prstGeom>
        </p:spPr>
      </p:pic>
    </p:spTree>
    <p:extLst>
      <p:ext uri="{BB962C8B-B14F-4D97-AF65-F5344CB8AC3E}">
        <p14:creationId xmlns:p14="http://schemas.microsoft.com/office/powerpoint/2010/main" val="333413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zonder 'Beter in Amsterdam'">
    <p:spTree>
      <p:nvGrpSpPr>
        <p:cNvPr id="1" name=""/>
        <p:cNvGrpSpPr/>
        <p:nvPr/>
      </p:nvGrpSpPr>
      <p:grpSpPr>
        <a:xfrm>
          <a:off x="0" y="0"/>
          <a:ext cx="0" cy="0"/>
          <a:chOff x="0" y="0"/>
          <a:chExt cx="0" cy="0"/>
        </a:xfrm>
      </p:grpSpPr>
      <p:sp>
        <p:nvSpPr>
          <p:cNvPr id="2" name="Titel 1"/>
          <p:cNvSpPr>
            <a:spLocks noGrp="1"/>
          </p:cNvSpPr>
          <p:nvPr>
            <p:ph type="ctrTitle"/>
          </p:nvPr>
        </p:nvSpPr>
        <p:spPr>
          <a:xfrm>
            <a:off x="430779" y="616128"/>
            <a:ext cx="11340000" cy="486000"/>
          </a:xfrm>
        </p:spPr>
        <p:txBody>
          <a:bodyPr anchor="b" anchorCtr="0">
            <a:norm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430778" y="1235246"/>
            <a:ext cx="11340001" cy="486000"/>
          </a:xfrm>
        </p:spPr>
        <p:txBody>
          <a:bodyPr wrap="square" anchor="t" anchorCtr="0">
            <a:noAutofit/>
          </a:bodyPr>
          <a:lstStyle>
            <a:lvl1pPr marL="0" indent="0" algn="l">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2" name="Tijdelijke aanduiding voor tekst 11"/>
          <p:cNvSpPr>
            <a:spLocks noGrp="1"/>
          </p:cNvSpPr>
          <p:nvPr>
            <p:ph type="body" sz="quarter" idx="10" hasCustomPrompt="1"/>
          </p:nvPr>
        </p:nvSpPr>
        <p:spPr>
          <a:xfrm>
            <a:off x="430778" y="2694604"/>
            <a:ext cx="3240000" cy="1296000"/>
          </a:xfrm>
        </p:spPr>
        <p:txBody>
          <a:bodyPr>
            <a:normAutofit/>
          </a:bodyPr>
          <a:lstStyle>
            <a:lvl1pPr>
              <a:lnSpc>
                <a:spcPts val="2551"/>
              </a:lnSpc>
              <a:defRPr sz="1400" b="0">
                <a:solidFill>
                  <a:schemeClr val="tx2"/>
                </a:solidFill>
              </a:defRPr>
            </a:lvl1pPr>
            <a:lvl2pPr>
              <a:defRPr b="0">
                <a:solidFill>
                  <a:schemeClr val="tx2"/>
                </a:solidFill>
              </a:defRPr>
            </a:lvl2pPr>
            <a:lvl3pPr>
              <a:defRPr b="0">
                <a:solidFill>
                  <a:schemeClr val="tx2"/>
                </a:solidFill>
              </a:defRPr>
            </a:lvl3pPr>
            <a:lvl4pPr>
              <a:defRPr b="0">
                <a:solidFill>
                  <a:schemeClr val="tx2"/>
                </a:solidFill>
              </a:defRPr>
            </a:lvl4pPr>
            <a:lvl5pPr>
              <a:defRPr b="0">
                <a:solidFill>
                  <a:schemeClr val="tx2"/>
                </a:solidFill>
              </a:defRPr>
            </a:lvl5pPr>
          </a:lstStyle>
          <a:p>
            <a:pPr lvl="0"/>
            <a:r>
              <a:rPr lang="nl-NL"/>
              <a:t>Auteur</a:t>
            </a:r>
          </a:p>
          <a:p>
            <a:pPr lvl="0"/>
            <a:r>
              <a:rPr lang="nl-NL"/>
              <a:t>00 maand 0000</a:t>
            </a:r>
          </a:p>
        </p:txBody>
      </p:sp>
      <p:grpSp>
        <p:nvGrpSpPr>
          <p:cNvPr id="16" name="Group 4"/>
          <p:cNvGrpSpPr>
            <a:grpSpLocks noChangeAspect="1"/>
          </p:cNvGrpSpPr>
          <p:nvPr userDrawn="1"/>
        </p:nvGrpSpPr>
        <p:grpSpPr bwMode="gray">
          <a:xfrm>
            <a:off x="431800" y="331788"/>
            <a:ext cx="11339513" cy="49212"/>
            <a:chOff x="272" y="209"/>
            <a:chExt cx="7143" cy="31"/>
          </a:xfrm>
        </p:grpSpPr>
        <p:sp>
          <p:nvSpPr>
            <p:cNvPr id="17"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4218816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met afbeelding zonder 'Beter in Amsterdam'">
    <p:spTree>
      <p:nvGrpSpPr>
        <p:cNvPr id="1" name=""/>
        <p:cNvGrpSpPr/>
        <p:nvPr/>
      </p:nvGrpSpPr>
      <p:grpSpPr>
        <a:xfrm>
          <a:off x="0" y="0"/>
          <a:ext cx="0" cy="0"/>
          <a:chOff x="0" y="0"/>
          <a:chExt cx="0" cy="0"/>
        </a:xfrm>
      </p:grpSpPr>
      <p:sp>
        <p:nvSpPr>
          <p:cNvPr id="2" name="Titel 1"/>
          <p:cNvSpPr>
            <a:spLocks noGrp="1"/>
          </p:cNvSpPr>
          <p:nvPr>
            <p:ph type="ctrTitle"/>
          </p:nvPr>
        </p:nvSpPr>
        <p:spPr>
          <a:xfrm>
            <a:off x="430779" y="616128"/>
            <a:ext cx="11340000" cy="486000"/>
          </a:xfrm>
        </p:spPr>
        <p:txBody>
          <a:bodyPr anchor="b" anchorCtr="0">
            <a:norm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430778" y="1235246"/>
            <a:ext cx="11340001" cy="486000"/>
          </a:xfrm>
        </p:spPr>
        <p:txBody>
          <a:bodyPr wrap="square" anchor="t" anchorCtr="0">
            <a:noAutofit/>
          </a:bodyPr>
          <a:lstStyle>
            <a:lvl1pPr marL="0" indent="0" algn="l">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2" name="Tijdelijke aanduiding voor tekst 11"/>
          <p:cNvSpPr>
            <a:spLocks noGrp="1"/>
          </p:cNvSpPr>
          <p:nvPr>
            <p:ph type="body" sz="quarter" idx="10" hasCustomPrompt="1"/>
          </p:nvPr>
        </p:nvSpPr>
        <p:spPr>
          <a:xfrm>
            <a:off x="430778" y="2694604"/>
            <a:ext cx="3240000" cy="1296000"/>
          </a:xfrm>
        </p:spPr>
        <p:txBody>
          <a:bodyPr>
            <a:normAutofit/>
          </a:bodyPr>
          <a:lstStyle>
            <a:lvl1pPr>
              <a:lnSpc>
                <a:spcPts val="2551"/>
              </a:lnSpc>
              <a:defRPr sz="1400" b="0">
                <a:solidFill>
                  <a:schemeClr val="tx2"/>
                </a:solidFill>
              </a:defRPr>
            </a:lvl1pPr>
            <a:lvl2pPr>
              <a:defRPr b="0">
                <a:solidFill>
                  <a:schemeClr val="tx2"/>
                </a:solidFill>
              </a:defRPr>
            </a:lvl2pPr>
            <a:lvl3pPr>
              <a:defRPr b="0">
                <a:solidFill>
                  <a:schemeClr val="tx2"/>
                </a:solidFill>
              </a:defRPr>
            </a:lvl3pPr>
            <a:lvl4pPr>
              <a:defRPr b="0">
                <a:solidFill>
                  <a:schemeClr val="tx2"/>
                </a:solidFill>
              </a:defRPr>
            </a:lvl4pPr>
            <a:lvl5pPr>
              <a:defRPr b="0">
                <a:solidFill>
                  <a:schemeClr val="tx2"/>
                </a:solidFill>
              </a:defRPr>
            </a:lvl5pPr>
          </a:lstStyle>
          <a:p>
            <a:pPr lvl="0"/>
            <a:r>
              <a:rPr lang="nl-NL"/>
              <a:t>Auteur</a:t>
            </a:r>
          </a:p>
          <a:p>
            <a:pPr lvl="0"/>
            <a:r>
              <a:rPr lang="nl-NL"/>
              <a:t>00 maand 0000</a:t>
            </a:r>
          </a:p>
        </p:txBody>
      </p:sp>
      <p:sp>
        <p:nvSpPr>
          <p:cNvPr id="5" name="Tijdelijke aanduiding voor afbeelding 4"/>
          <p:cNvSpPr>
            <a:spLocks noGrp="1"/>
          </p:cNvSpPr>
          <p:nvPr>
            <p:ph type="pic" sz="quarter" idx="11"/>
          </p:nvPr>
        </p:nvSpPr>
        <p:spPr bwMode="gray">
          <a:xfrm>
            <a:off x="6260482" y="1972378"/>
            <a:ext cx="3564000" cy="3564000"/>
          </a:xfrm>
          <a:prstGeom prst="ellipse">
            <a:avLst/>
          </a:prstGeom>
          <a:solidFill>
            <a:schemeClr val="accent3"/>
          </a:solidFill>
        </p:spPr>
        <p:txBody>
          <a:bodyPr/>
          <a:lstStyle>
            <a:lvl1pPr algn="ctr">
              <a:defRPr>
                <a:solidFill>
                  <a:schemeClr val="tx2"/>
                </a:solidFill>
              </a:defRPr>
            </a:lvl1pPr>
          </a:lstStyle>
          <a:p>
            <a:r>
              <a:rPr lang="nl-NL"/>
              <a:t>Klik op het pictogram als u een afbeelding wilt toevoegen</a:t>
            </a:r>
          </a:p>
        </p:txBody>
      </p:sp>
      <p:grpSp>
        <p:nvGrpSpPr>
          <p:cNvPr id="8" name="Group 4"/>
          <p:cNvGrpSpPr>
            <a:grpSpLocks noChangeAspect="1"/>
          </p:cNvGrpSpPr>
          <p:nvPr userDrawn="1"/>
        </p:nvGrpSpPr>
        <p:grpSpPr bwMode="gray">
          <a:xfrm>
            <a:off x="431800" y="331788"/>
            <a:ext cx="11339513" cy="49212"/>
            <a:chOff x="272" y="209"/>
            <a:chExt cx="7143" cy="31"/>
          </a:xfrm>
        </p:grpSpPr>
        <p:sp>
          <p:nvSpPr>
            <p:cNvPr id="9"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2173768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ariant afbeelding">
    <p:spTree>
      <p:nvGrpSpPr>
        <p:cNvPr id="1" name=""/>
        <p:cNvGrpSpPr/>
        <p:nvPr/>
      </p:nvGrpSpPr>
      <p:grpSpPr>
        <a:xfrm>
          <a:off x="0" y="0"/>
          <a:ext cx="0" cy="0"/>
          <a:chOff x="0" y="0"/>
          <a:chExt cx="0" cy="0"/>
        </a:xfrm>
      </p:grpSpPr>
      <p:sp>
        <p:nvSpPr>
          <p:cNvPr id="2" name="Titel 1"/>
          <p:cNvSpPr>
            <a:spLocks noGrp="1"/>
          </p:cNvSpPr>
          <p:nvPr>
            <p:ph type="ctrTitle"/>
          </p:nvPr>
        </p:nvSpPr>
        <p:spPr>
          <a:xfrm>
            <a:off x="6590945" y="616128"/>
            <a:ext cx="5179833" cy="972000"/>
          </a:xfrm>
        </p:spPr>
        <p:txBody>
          <a:bodyPr anchor="b" anchorCtr="0">
            <a:no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6590946" y="1582690"/>
            <a:ext cx="5179833" cy="972000"/>
          </a:xfrm>
        </p:spPr>
        <p:txBody>
          <a:bodyPr wrap="square" anchor="t" anchorCtr="0">
            <a:noAutofit/>
          </a:bodyPr>
          <a:lstStyle>
            <a:lvl1pPr marL="0" indent="0" algn="l">
              <a:lnSpc>
                <a:spcPts val="3827"/>
              </a:lnSpc>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2" name="Tijdelijke aanduiding voor tekst 11"/>
          <p:cNvSpPr>
            <a:spLocks noGrp="1"/>
          </p:cNvSpPr>
          <p:nvPr>
            <p:ph type="body" sz="quarter" idx="10" hasCustomPrompt="1"/>
          </p:nvPr>
        </p:nvSpPr>
        <p:spPr>
          <a:xfrm>
            <a:off x="6590946" y="2694604"/>
            <a:ext cx="3240000" cy="1296000"/>
          </a:xfrm>
        </p:spPr>
        <p:txBody>
          <a:bodyPr>
            <a:normAutofit/>
          </a:bodyPr>
          <a:lstStyle>
            <a:lvl1pPr>
              <a:lnSpc>
                <a:spcPts val="2551"/>
              </a:lnSpc>
              <a:defRPr sz="1400" b="0">
                <a:solidFill>
                  <a:schemeClr val="tx2"/>
                </a:solidFill>
              </a:defRPr>
            </a:lvl1pPr>
            <a:lvl2pPr>
              <a:defRPr b="0">
                <a:solidFill>
                  <a:schemeClr val="tx2"/>
                </a:solidFill>
              </a:defRPr>
            </a:lvl2pPr>
            <a:lvl3pPr>
              <a:defRPr b="0">
                <a:solidFill>
                  <a:schemeClr val="tx2"/>
                </a:solidFill>
              </a:defRPr>
            </a:lvl3pPr>
            <a:lvl4pPr>
              <a:defRPr b="0">
                <a:solidFill>
                  <a:schemeClr val="tx2"/>
                </a:solidFill>
              </a:defRPr>
            </a:lvl4pPr>
            <a:lvl5pPr>
              <a:defRPr b="0">
                <a:solidFill>
                  <a:schemeClr val="tx2"/>
                </a:solidFill>
              </a:defRPr>
            </a:lvl5pPr>
          </a:lstStyle>
          <a:p>
            <a:pPr lvl="0"/>
            <a:r>
              <a:rPr lang="nl-NL"/>
              <a:t>Auteur</a:t>
            </a:r>
          </a:p>
          <a:p>
            <a:pPr lvl="0"/>
            <a:r>
              <a:rPr lang="nl-NL"/>
              <a:t>00 maand 0000</a:t>
            </a:r>
          </a:p>
        </p:txBody>
      </p:sp>
      <p:grpSp>
        <p:nvGrpSpPr>
          <p:cNvPr id="16" name="Group 4"/>
          <p:cNvGrpSpPr>
            <a:grpSpLocks noChangeAspect="1"/>
          </p:cNvGrpSpPr>
          <p:nvPr userDrawn="1"/>
        </p:nvGrpSpPr>
        <p:grpSpPr bwMode="gray">
          <a:xfrm>
            <a:off x="431800" y="331788"/>
            <a:ext cx="11339513" cy="49212"/>
            <a:chOff x="272" y="209"/>
            <a:chExt cx="7143" cy="31"/>
          </a:xfrm>
        </p:grpSpPr>
        <p:sp>
          <p:nvSpPr>
            <p:cNvPr id="17"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5" name="Tijdelijke aanduiding voor afbeelding 4"/>
          <p:cNvSpPr>
            <a:spLocks noGrp="1"/>
          </p:cNvSpPr>
          <p:nvPr>
            <p:ph type="pic" sz="quarter" idx="11"/>
          </p:nvPr>
        </p:nvSpPr>
        <p:spPr bwMode="gray">
          <a:xfrm>
            <a:off x="430213" y="678657"/>
            <a:ext cx="5830093" cy="4845844"/>
          </a:xfrm>
          <a:solidFill>
            <a:schemeClr val="accent3"/>
          </a:solidFill>
          <a:ln>
            <a:noFill/>
          </a:ln>
        </p:spPr>
        <p:txBody>
          <a:bodyPr/>
          <a:lstStyle>
            <a:lvl1pPr algn="ctr">
              <a:defRPr>
                <a:solidFill>
                  <a:schemeClr val="tx2"/>
                </a:solidFill>
              </a:defRPr>
            </a:lvl1pPr>
          </a:lstStyle>
          <a:p>
            <a:r>
              <a:rPr lang="nl-NL"/>
              <a:t>Klik op het pictogram als u een afbeelding wilt toevoegen</a:t>
            </a:r>
          </a:p>
        </p:txBody>
      </p:sp>
    </p:spTree>
    <p:extLst>
      <p:ext uri="{BB962C8B-B14F-4D97-AF65-F5344CB8AC3E}">
        <p14:creationId xmlns:p14="http://schemas.microsoft.com/office/powerpoint/2010/main" val="262391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ariant afbeelding cirkel">
    <p:spTree>
      <p:nvGrpSpPr>
        <p:cNvPr id="1" name=""/>
        <p:cNvGrpSpPr/>
        <p:nvPr/>
      </p:nvGrpSpPr>
      <p:grpSpPr>
        <a:xfrm>
          <a:off x="0" y="0"/>
          <a:ext cx="0" cy="0"/>
          <a:chOff x="0" y="0"/>
          <a:chExt cx="0" cy="0"/>
        </a:xfrm>
      </p:grpSpPr>
      <p:sp>
        <p:nvSpPr>
          <p:cNvPr id="4" name="Tekstvak 3"/>
          <p:cNvSpPr txBox="1"/>
          <p:nvPr userDrawn="1"/>
        </p:nvSpPr>
        <p:spPr>
          <a:xfrm>
            <a:off x="6484140" y="1487150"/>
            <a:ext cx="349776" cy="630942"/>
          </a:xfrm>
          <a:prstGeom prst="rect">
            <a:avLst/>
          </a:prstGeom>
          <a:noFill/>
        </p:spPr>
        <p:txBody>
          <a:bodyPr wrap="none" rtlCol="0">
            <a:spAutoFit/>
          </a:bodyPr>
          <a:lstStyle/>
          <a:p>
            <a:r>
              <a:rPr lang="nl-NL" sz="3500">
                <a:solidFill>
                  <a:schemeClr val="accent2"/>
                </a:solidFill>
                <a:latin typeface="Trebuchet MS" panose="020B0603020202020204" pitchFamily="34" charset="0"/>
              </a:rPr>
              <a:t>:</a:t>
            </a:r>
          </a:p>
        </p:txBody>
      </p:sp>
      <p:sp>
        <p:nvSpPr>
          <p:cNvPr id="2" name="Titel 1"/>
          <p:cNvSpPr>
            <a:spLocks noGrp="1"/>
          </p:cNvSpPr>
          <p:nvPr>
            <p:ph type="ctrTitle"/>
          </p:nvPr>
        </p:nvSpPr>
        <p:spPr>
          <a:xfrm>
            <a:off x="6590945" y="616128"/>
            <a:ext cx="5179833" cy="972000"/>
          </a:xfrm>
        </p:spPr>
        <p:txBody>
          <a:bodyPr anchor="b" anchorCtr="0">
            <a:noAutofit/>
          </a:bodyPr>
          <a:lstStyle>
            <a:lvl1pPr algn="l">
              <a:lnSpc>
                <a:spcPts val="3827"/>
              </a:lnSpc>
              <a:defRPr sz="3500" b="1"/>
            </a:lvl1pPr>
          </a:lstStyle>
          <a:p>
            <a:r>
              <a:rPr lang="nl-NL"/>
              <a:t>Klik om stijl te bewerken</a:t>
            </a:r>
          </a:p>
        </p:txBody>
      </p:sp>
      <p:sp>
        <p:nvSpPr>
          <p:cNvPr id="3" name="Ondertitel 2"/>
          <p:cNvSpPr>
            <a:spLocks noGrp="1"/>
          </p:cNvSpPr>
          <p:nvPr>
            <p:ph type="subTitle" idx="1" hasCustomPrompt="1"/>
          </p:nvPr>
        </p:nvSpPr>
        <p:spPr>
          <a:xfrm>
            <a:off x="6869555" y="1582690"/>
            <a:ext cx="4901224" cy="972000"/>
          </a:xfrm>
        </p:spPr>
        <p:txBody>
          <a:bodyPr wrap="square" anchor="t" anchorCtr="0">
            <a:noAutofit/>
          </a:bodyPr>
          <a:lstStyle>
            <a:lvl1pPr marL="0" indent="0" algn="l">
              <a:lnSpc>
                <a:spcPts val="3827"/>
              </a:lnSpc>
              <a:buNone/>
              <a:defRPr sz="35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dialoog regel</a:t>
            </a:r>
          </a:p>
        </p:txBody>
      </p:sp>
      <p:sp>
        <p:nvSpPr>
          <p:cNvPr id="12" name="Tijdelijke aanduiding voor tekst 11"/>
          <p:cNvSpPr>
            <a:spLocks noGrp="1"/>
          </p:cNvSpPr>
          <p:nvPr>
            <p:ph type="body" sz="quarter" idx="10" hasCustomPrompt="1"/>
          </p:nvPr>
        </p:nvSpPr>
        <p:spPr>
          <a:xfrm>
            <a:off x="6590946" y="2694604"/>
            <a:ext cx="3240000" cy="1296000"/>
          </a:xfrm>
        </p:spPr>
        <p:txBody>
          <a:bodyPr>
            <a:normAutofit/>
          </a:bodyPr>
          <a:lstStyle>
            <a:lvl1pPr>
              <a:lnSpc>
                <a:spcPts val="2551"/>
              </a:lnSpc>
              <a:defRPr sz="1400" b="0">
                <a:solidFill>
                  <a:schemeClr val="tx2"/>
                </a:solidFill>
              </a:defRPr>
            </a:lvl1pPr>
            <a:lvl2pPr>
              <a:defRPr b="0">
                <a:solidFill>
                  <a:schemeClr val="tx2"/>
                </a:solidFill>
              </a:defRPr>
            </a:lvl2pPr>
            <a:lvl3pPr>
              <a:defRPr b="0">
                <a:solidFill>
                  <a:schemeClr val="tx2"/>
                </a:solidFill>
              </a:defRPr>
            </a:lvl3pPr>
            <a:lvl4pPr>
              <a:defRPr b="0">
                <a:solidFill>
                  <a:schemeClr val="tx2"/>
                </a:solidFill>
              </a:defRPr>
            </a:lvl4pPr>
            <a:lvl5pPr>
              <a:defRPr b="0">
                <a:solidFill>
                  <a:schemeClr val="tx2"/>
                </a:solidFill>
              </a:defRPr>
            </a:lvl5pPr>
          </a:lstStyle>
          <a:p>
            <a:pPr lvl="0"/>
            <a:r>
              <a:rPr lang="nl-NL"/>
              <a:t>Auteur</a:t>
            </a:r>
          </a:p>
          <a:p>
            <a:pPr lvl="0"/>
            <a:r>
              <a:rPr lang="nl-NL"/>
              <a:t>00 maand 0000</a:t>
            </a:r>
          </a:p>
        </p:txBody>
      </p:sp>
      <p:grpSp>
        <p:nvGrpSpPr>
          <p:cNvPr id="16" name="Group 4"/>
          <p:cNvGrpSpPr>
            <a:grpSpLocks noChangeAspect="1"/>
          </p:cNvGrpSpPr>
          <p:nvPr userDrawn="1"/>
        </p:nvGrpSpPr>
        <p:grpSpPr bwMode="gray">
          <a:xfrm>
            <a:off x="431800" y="331788"/>
            <a:ext cx="11339513" cy="49212"/>
            <a:chOff x="272" y="209"/>
            <a:chExt cx="7143" cy="31"/>
          </a:xfrm>
        </p:grpSpPr>
        <p:sp>
          <p:nvSpPr>
            <p:cNvPr id="17"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8"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5" name="Tijdelijke aanduiding voor afbeelding 4"/>
          <p:cNvSpPr>
            <a:spLocks noGrp="1"/>
          </p:cNvSpPr>
          <p:nvPr>
            <p:ph type="pic" sz="quarter" idx="11"/>
          </p:nvPr>
        </p:nvSpPr>
        <p:spPr bwMode="gray">
          <a:xfrm>
            <a:off x="430213" y="678657"/>
            <a:ext cx="4845600" cy="4845844"/>
          </a:xfrm>
          <a:prstGeom prst="ellipse">
            <a:avLst/>
          </a:prstGeom>
          <a:solidFill>
            <a:schemeClr val="accent3"/>
          </a:solidFill>
          <a:ln>
            <a:noFill/>
          </a:ln>
        </p:spPr>
        <p:txBody>
          <a:bodyPr/>
          <a:lstStyle>
            <a:lvl1pPr algn="ctr">
              <a:defRPr>
                <a:solidFill>
                  <a:schemeClr val="tx2"/>
                </a:solidFill>
              </a:defRPr>
            </a:lvl1pPr>
          </a:lstStyle>
          <a:p>
            <a:r>
              <a:rPr lang="nl-NL"/>
              <a:t>Klik op het pictogram als u een afbeelding wilt toevoegen</a:t>
            </a:r>
          </a:p>
        </p:txBody>
      </p:sp>
    </p:spTree>
    <p:extLst>
      <p:ext uri="{BB962C8B-B14F-4D97-AF65-F5344CB8AC3E}">
        <p14:creationId xmlns:p14="http://schemas.microsoft.com/office/powerpoint/2010/main" val="236378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30895" y="658178"/>
            <a:ext cx="11325599" cy="444500"/>
          </a:xfrm>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r>
              <a:rPr lang="nl-NL"/>
              <a:t>00 maand 0000</a:t>
            </a:r>
          </a:p>
        </p:txBody>
      </p:sp>
      <p:sp>
        <p:nvSpPr>
          <p:cNvPr id="5" name="Tijdelijke aanduiding voor voettekst 4"/>
          <p:cNvSpPr>
            <a:spLocks noGrp="1"/>
          </p:cNvSpPr>
          <p:nvPr>
            <p:ph type="ftr" sz="quarter" idx="11"/>
          </p:nvPr>
        </p:nvSpPr>
        <p:spPr/>
        <p:txBody>
          <a:bodyPr/>
          <a:lstStyle/>
          <a:p>
            <a:r>
              <a:rPr lang="nl-NL"/>
              <a:t>Titel van de presentatie</a:t>
            </a:r>
          </a:p>
        </p:txBody>
      </p:sp>
      <p:sp>
        <p:nvSpPr>
          <p:cNvPr id="7"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3432806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bg bwMode="gray">
      <p:bgRef idx="1001">
        <a:schemeClr val="bg1"/>
      </p:bgRef>
    </p:bg>
    <p:spTree>
      <p:nvGrpSpPr>
        <p:cNvPr id="1" name=""/>
        <p:cNvGrpSpPr/>
        <p:nvPr/>
      </p:nvGrpSpPr>
      <p:grpSpPr>
        <a:xfrm>
          <a:off x="0" y="0"/>
          <a:ext cx="0" cy="0"/>
          <a:chOff x="0" y="0"/>
          <a:chExt cx="0" cy="0"/>
        </a:xfrm>
      </p:grpSpPr>
      <p:sp>
        <p:nvSpPr>
          <p:cNvPr id="9" name="Rechthoek 8"/>
          <p:cNvSpPr/>
          <p:nvPr userDrawn="1"/>
        </p:nvSpPr>
        <p:spPr bwMode="gray">
          <a:xfrm>
            <a:off x="0" y="0"/>
            <a:ext cx="12192000" cy="5536800"/>
          </a:xfrm>
          <a:prstGeom prst="rect">
            <a:avLst/>
          </a:prstGeom>
          <a:solidFill>
            <a:schemeClr val="accent3">
              <a:alpha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430895" y="658178"/>
            <a:ext cx="11325599" cy="444500"/>
          </a:xfrm>
        </p:spPr>
        <p:txBody>
          <a:bodyPr anchor="b" anchorCtr="0"/>
          <a:lstStyle>
            <a:lvl1pPr>
              <a:defRPr b="1"/>
            </a:lvl1pPr>
          </a:lstStyle>
          <a:p>
            <a:r>
              <a:rPr lang="nl-NL"/>
              <a:t>Klik om stijl te bewerken</a:t>
            </a:r>
          </a:p>
        </p:txBody>
      </p:sp>
      <p:sp>
        <p:nvSpPr>
          <p:cNvPr id="4" name="Tijdelijke aanduiding voor datum 3"/>
          <p:cNvSpPr>
            <a:spLocks noGrp="1"/>
          </p:cNvSpPr>
          <p:nvPr>
            <p:ph type="dt" sz="half" idx="10"/>
          </p:nvPr>
        </p:nvSpPr>
        <p:spPr/>
        <p:txBody>
          <a:bodyPr/>
          <a:lstStyle/>
          <a:p>
            <a:r>
              <a:rPr lang="nl-NL"/>
              <a:t>00 maand 0000</a:t>
            </a:r>
          </a:p>
        </p:txBody>
      </p:sp>
      <p:sp>
        <p:nvSpPr>
          <p:cNvPr id="5" name="Tijdelijke aanduiding voor voettekst 4"/>
          <p:cNvSpPr>
            <a:spLocks noGrp="1"/>
          </p:cNvSpPr>
          <p:nvPr>
            <p:ph type="ftr" sz="quarter" idx="11"/>
          </p:nvPr>
        </p:nvSpPr>
        <p:spPr/>
        <p:txBody>
          <a:bodyPr/>
          <a:lstStyle/>
          <a:p>
            <a:r>
              <a:rPr lang="nl-NL"/>
              <a:t>Titel van de presentatie</a:t>
            </a:r>
          </a:p>
        </p:txBody>
      </p:sp>
      <p:sp>
        <p:nvSpPr>
          <p:cNvPr id="8" name="Tijdelijke aanduiding voor tekst 7"/>
          <p:cNvSpPr>
            <a:spLocks noGrp="1"/>
          </p:cNvSpPr>
          <p:nvPr>
            <p:ph type="body" sz="quarter" idx="13"/>
          </p:nvPr>
        </p:nvSpPr>
        <p:spPr>
          <a:xfrm>
            <a:off x="1077619" y="1382400"/>
            <a:ext cx="9072000" cy="4154400"/>
          </a:xfrm>
        </p:spPr>
        <p:txBody>
          <a:bodyPr/>
          <a:lstStyle>
            <a:lvl1pPr marL="324000" indent="-324000">
              <a:buFont typeface="+mj-lt"/>
              <a:buAutoNum type="arabicPeriod"/>
              <a:defRPr>
                <a:solidFill>
                  <a:schemeClr val="tx1"/>
                </a:solidFill>
              </a:defRPr>
            </a:lvl1pPr>
          </a:lstStyle>
          <a:p>
            <a:pPr lvl="0"/>
            <a:r>
              <a:rPr lang="nl-NL"/>
              <a:t>Klikken om de tekststijl van het model te bewerken</a:t>
            </a:r>
          </a:p>
        </p:txBody>
      </p:sp>
      <p:grpSp>
        <p:nvGrpSpPr>
          <p:cNvPr id="10" name="Group 4"/>
          <p:cNvGrpSpPr>
            <a:grpSpLocks noChangeAspect="1"/>
          </p:cNvGrpSpPr>
          <p:nvPr userDrawn="1"/>
        </p:nvGrpSpPr>
        <p:grpSpPr bwMode="gray">
          <a:xfrm>
            <a:off x="431800" y="331788"/>
            <a:ext cx="11339513" cy="49212"/>
            <a:chOff x="272" y="209"/>
            <a:chExt cx="7143" cy="31"/>
          </a:xfrm>
        </p:grpSpPr>
        <p:sp>
          <p:nvSpPr>
            <p:cNvPr id="11"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2"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14"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90317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dia">
    <p:spTree>
      <p:nvGrpSpPr>
        <p:cNvPr id="1" name=""/>
        <p:cNvGrpSpPr/>
        <p:nvPr/>
      </p:nvGrpSpPr>
      <p:grpSpPr>
        <a:xfrm>
          <a:off x="0" y="0"/>
          <a:ext cx="0" cy="0"/>
          <a:chOff x="0" y="0"/>
          <a:chExt cx="0" cy="0"/>
        </a:xfrm>
      </p:grpSpPr>
      <p:sp>
        <p:nvSpPr>
          <p:cNvPr id="14" name="Rechthoek 13"/>
          <p:cNvSpPr/>
          <p:nvPr userDrawn="1"/>
        </p:nvSpPr>
        <p:spPr bwMode="gray">
          <a:xfrm>
            <a:off x="0" y="0"/>
            <a:ext cx="12192000" cy="5536800"/>
          </a:xfrm>
          <a:prstGeom prst="rect">
            <a:avLst/>
          </a:prstGeom>
          <a:solidFill>
            <a:schemeClr val="accent3">
              <a:alpha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430779" y="616128"/>
            <a:ext cx="11340000" cy="486000"/>
          </a:xfrm>
        </p:spPr>
        <p:txBody>
          <a:bodyPr anchor="b" anchorCtr="0">
            <a:normAutofit/>
          </a:bodyPr>
          <a:lstStyle>
            <a:lvl1pPr algn="l">
              <a:lnSpc>
                <a:spcPts val="3827"/>
              </a:lnSpc>
              <a:defRPr sz="3500" b="1"/>
            </a:lvl1pPr>
          </a:lstStyle>
          <a:p>
            <a:r>
              <a:rPr lang="nl-NL"/>
              <a:t>Klik om stijl te bewerken</a:t>
            </a:r>
          </a:p>
        </p:txBody>
      </p:sp>
      <p:sp>
        <p:nvSpPr>
          <p:cNvPr id="3" name="Ondertitel 2"/>
          <p:cNvSpPr>
            <a:spLocks noGrp="1"/>
          </p:cNvSpPr>
          <p:nvPr>
            <p:ph type="subTitle" idx="1"/>
          </p:nvPr>
        </p:nvSpPr>
        <p:spPr>
          <a:xfrm>
            <a:off x="430778" y="1235246"/>
            <a:ext cx="11340001" cy="486000"/>
          </a:xfrm>
        </p:spPr>
        <p:txBody>
          <a:bodyPr wrap="square" anchor="t" anchorCtr="0">
            <a:noAutofit/>
          </a:bodyPr>
          <a:lstStyle>
            <a:lvl1pPr marL="0" indent="0" algn="l">
              <a:buNone/>
              <a:defRPr sz="3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3"/>
          <p:cNvSpPr>
            <a:spLocks noGrp="1"/>
          </p:cNvSpPr>
          <p:nvPr>
            <p:ph type="dt" sz="half" idx="10"/>
          </p:nvPr>
        </p:nvSpPr>
        <p:spPr>
          <a:xfrm>
            <a:off x="1400400" y="6101771"/>
            <a:ext cx="972000" cy="127000"/>
          </a:xfrm>
        </p:spPr>
        <p:txBody>
          <a:bodyPr/>
          <a:lstStyle/>
          <a:p>
            <a:r>
              <a:rPr lang="nl-NL"/>
              <a:t>00 maand 0000</a:t>
            </a:r>
          </a:p>
        </p:txBody>
      </p:sp>
      <p:sp>
        <p:nvSpPr>
          <p:cNvPr id="7" name="Tijdelijke aanduiding voor voettekst 4"/>
          <p:cNvSpPr>
            <a:spLocks noGrp="1"/>
          </p:cNvSpPr>
          <p:nvPr>
            <p:ph type="ftr" sz="quarter" idx="11"/>
          </p:nvPr>
        </p:nvSpPr>
        <p:spPr>
          <a:xfrm>
            <a:off x="2696400" y="6103476"/>
            <a:ext cx="4114800" cy="127000"/>
          </a:xfrm>
        </p:spPr>
        <p:txBody>
          <a:bodyPr/>
          <a:lstStyle/>
          <a:p>
            <a:r>
              <a:rPr lang="nl-NL"/>
              <a:t>Titel van de presentatie</a:t>
            </a:r>
          </a:p>
        </p:txBody>
      </p:sp>
      <p:grpSp>
        <p:nvGrpSpPr>
          <p:cNvPr id="5" name="Group 4"/>
          <p:cNvGrpSpPr>
            <a:grpSpLocks noChangeAspect="1"/>
          </p:cNvGrpSpPr>
          <p:nvPr userDrawn="1"/>
        </p:nvGrpSpPr>
        <p:grpSpPr bwMode="gray">
          <a:xfrm>
            <a:off x="431800" y="331788"/>
            <a:ext cx="11339513" cy="49212"/>
            <a:chOff x="272" y="209"/>
            <a:chExt cx="7143" cy="31"/>
          </a:xfrm>
        </p:grpSpPr>
        <p:sp>
          <p:nvSpPr>
            <p:cNvPr id="9" name="AutoShape 3"/>
            <p:cNvSpPr>
              <a:spLocks noChangeAspect="1" noChangeArrowheads="1" noTextEdit="1"/>
            </p:cNvSpPr>
            <p:nvPr userDrawn="1"/>
          </p:nvSpPr>
          <p:spPr bwMode="gray">
            <a:xfrm>
              <a:off x="272" y="209"/>
              <a:ext cx="7143" cy="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p:cNvSpPr>
              <a:spLocks/>
            </p:cNvSpPr>
            <p:nvPr userDrawn="1"/>
          </p:nvSpPr>
          <p:spPr bwMode="gray">
            <a:xfrm>
              <a:off x="272" y="209"/>
              <a:ext cx="31" cy="32"/>
            </a:xfrm>
            <a:custGeom>
              <a:avLst/>
              <a:gdLst>
                <a:gd name="T0" fmla="*/ 28 w 58"/>
                <a:gd name="T1" fmla="*/ 58 h 58"/>
                <a:gd name="T2" fmla="*/ 18 w 58"/>
                <a:gd name="T3" fmla="*/ 56 h 58"/>
                <a:gd name="T4" fmla="*/ 8 w 58"/>
                <a:gd name="T5" fmla="*/ 50 h 58"/>
                <a:gd name="T6" fmla="*/ 2 w 58"/>
                <a:gd name="T7" fmla="*/ 40 h 58"/>
                <a:gd name="T8" fmla="*/ 0 w 58"/>
                <a:gd name="T9" fmla="*/ 29 h 58"/>
                <a:gd name="T10" fmla="*/ 8 w 58"/>
                <a:gd name="T11" fmla="*/ 9 h 58"/>
                <a:gd name="T12" fmla="*/ 18 w 58"/>
                <a:gd name="T13" fmla="*/ 2 h 58"/>
                <a:gd name="T14" fmla="*/ 40 w 58"/>
                <a:gd name="T15" fmla="*/ 2 h 58"/>
                <a:gd name="T16" fmla="*/ 49 w 58"/>
                <a:gd name="T17" fmla="*/ 9 h 58"/>
                <a:gd name="T18" fmla="*/ 58 w 58"/>
                <a:gd name="T19" fmla="*/ 29 h 58"/>
                <a:gd name="T20" fmla="*/ 56 w 58"/>
                <a:gd name="T21" fmla="*/ 40 h 58"/>
                <a:gd name="T22" fmla="*/ 49 w 58"/>
                <a:gd name="T23" fmla="*/ 50 h 58"/>
                <a:gd name="T24" fmla="*/ 40 w 58"/>
                <a:gd name="T25" fmla="*/ 56 h 58"/>
                <a:gd name="T26" fmla="*/ 28 w 58"/>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8">
                  <a:moveTo>
                    <a:pt x="28" y="58"/>
                  </a:moveTo>
                  <a:cubicBezTo>
                    <a:pt x="25" y="58"/>
                    <a:pt x="21" y="58"/>
                    <a:pt x="18" y="56"/>
                  </a:cubicBezTo>
                  <a:cubicBezTo>
                    <a:pt x="14" y="55"/>
                    <a:pt x="11" y="52"/>
                    <a:pt x="8" y="50"/>
                  </a:cubicBezTo>
                  <a:cubicBezTo>
                    <a:pt x="5" y="47"/>
                    <a:pt x="3" y="44"/>
                    <a:pt x="2" y="40"/>
                  </a:cubicBezTo>
                  <a:cubicBezTo>
                    <a:pt x="0" y="37"/>
                    <a:pt x="0" y="33"/>
                    <a:pt x="0" y="29"/>
                  </a:cubicBezTo>
                  <a:cubicBezTo>
                    <a:pt x="0" y="22"/>
                    <a:pt x="2" y="14"/>
                    <a:pt x="8" y="9"/>
                  </a:cubicBezTo>
                  <a:cubicBezTo>
                    <a:pt x="11" y="6"/>
                    <a:pt x="14" y="4"/>
                    <a:pt x="18" y="2"/>
                  </a:cubicBezTo>
                  <a:cubicBezTo>
                    <a:pt x="24" y="0"/>
                    <a:pt x="33" y="0"/>
                    <a:pt x="40" y="2"/>
                  </a:cubicBezTo>
                  <a:cubicBezTo>
                    <a:pt x="43" y="4"/>
                    <a:pt x="46" y="6"/>
                    <a:pt x="49" y="9"/>
                  </a:cubicBezTo>
                  <a:cubicBezTo>
                    <a:pt x="54" y="14"/>
                    <a:pt x="58" y="22"/>
                    <a:pt x="58" y="29"/>
                  </a:cubicBezTo>
                  <a:cubicBezTo>
                    <a:pt x="58" y="33"/>
                    <a:pt x="57" y="37"/>
                    <a:pt x="56" y="40"/>
                  </a:cubicBezTo>
                  <a:cubicBezTo>
                    <a:pt x="54" y="44"/>
                    <a:pt x="52" y="47"/>
                    <a:pt x="49" y="50"/>
                  </a:cubicBezTo>
                  <a:cubicBezTo>
                    <a:pt x="46" y="52"/>
                    <a:pt x="43" y="55"/>
                    <a:pt x="40" y="56"/>
                  </a:cubicBezTo>
                  <a:cubicBezTo>
                    <a:pt x="36" y="58"/>
                    <a:pt x="32" y="58"/>
                    <a:pt x="28" y="58"/>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6"/>
            <p:cNvSpPr>
              <a:spLocks noEditPoints="1"/>
            </p:cNvSpPr>
            <p:nvPr userDrawn="1"/>
          </p:nvSpPr>
          <p:spPr bwMode="gray">
            <a:xfrm>
              <a:off x="365" y="209"/>
              <a:ext cx="7050" cy="32"/>
            </a:xfrm>
            <a:custGeom>
              <a:avLst/>
              <a:gdLst>
                <a:gd name="T0" fmla="*/ 1421 w 13111"/>
                <a:gd name="T1" fmla="*/ 0 h 58"/>
                <a:gd name="T2" fmla="*/ 1276 w 13111"/>
                <a:gd name="T3" fmla="*/ 29 h 58"/>
                <a:gd name="T4" fmla="*/ 1073 w 13111"/>
                <a:gd name="T5" fmla="*/ 58 h 58"/>
                <a:gd name="T6" fmla="*/ 870 w 13111"/>
                <a:gd name="T7" fmla="*/ 29 h 58"/>
                <a:gd name="T8" fmla="*/ 551 w 13111"/>
                <a:gd name="T9" fmla="*/ 0 h 58"/>
                <a:gd name="T10" fmla="*/ 406 w 13111"/>
                <a:gd name="T11" fmla="*/ 29 h 58"/>
                <a:gd name="T12" fmla="*/ 203 w 13111"/>
                <a:gd name="T13" fmla="*/ 58 h 58"/>
                <a:gd name="T14" fmla="*/ 0 w 13111"/>
                <a:gd name="T15" fmla="*/ 29 h 58"/>
                <a:gd name="T16" fmla="*/ 3684 w 13111"/>
                <a:gd name="T17" fmla="*/ 0 h 58"/>
                <a:gd name="T18" fmla="*/ 3538 w 13111"/>
                <a:gd name="T19" fmla="*/ 29 h 58"/>
                <a:gd name="T20" fmla="*/ 3336 w 13111"/>
                <a:gd name="T21" fmla="*/ 58 h 58"/>
                <a:gd name="T22" fmla="*/ 3132 w 13111"/>
                <a:gd name="T23" fmla="*/ 29 h 58"/>
                <a:gd name="T24" fmla="*/ 2813 w 13111"/>
                <a:gd name="T25" fmla="*/ 0 h 58"/>
                <a:gd name="T26" fmla="*/ 2668 w 13111"/>
                <a:gd name="T27" fmla="*/ 29 h 58"/>
                <a:gd name="T28" fmla="*/ 2465 w 13111"/>
                <a:gd name="T29" fmla="*/ 58 h 58"/>
                <a:gd name="T30" fmla="*/ 2262 w 13111"/>
                <a:gd name="T31" fmla="*/ 29 h 58"/>
                <a:gd name="T32" fmla="*/ 1943 w 13111"/>
                <a:gd name="T33" fmla="*/ 0 h 58"/>
                <a:gd name="T34" fmla="*/ 1798 w 13111"/>
                <a:gd name="T35" fmla="*/ 29 h 58"/>
                <a:gd name="T36" fmla="*/ 6468 w 13111"/>
                <a:gd name="T37" fmla="*/ 58 h 58"/>
                <a:gd name="T38" fmla="*/ 6265 w 13111"/>
                <a:gd name="T39" fmla="*/ 29 h 58"/>
                <a:gd name="T40" fmla="*/ 5946 w 13111"/>
                <a:gd name="T41" fmla="*/ 0 h 58"/>
                <a:gd name="T42" fmla="*/ 5801 w 13111"/>
                <a:gd name="T43" fmla="*/ 29 h 58"/>
                <a:gd name="T44" fmla="*/ 5598 w 13111"/>
                <a:gd name="T45" fmla="*/ 58 h 58"/>
                <a:gd name="T46" fmla="*/ 5395 w 13111"/>
                <a:gd name="T47" fmla="*/ 29 h 58"/>
                <a:gd name="T48" fmla="*/ 5076 w 13111"/>
                <a:gd name="T49" fmla="*/ 0 h 58"/>
                <a:gd name="T50" fmla="*/ 4931 w 13111"/>
                <a:gd name="T51" fmla="*/ 29 h 58"/>
                <a:gd name="T52" fmla="*/ 4728 w 13111"/>
                <a:gd name="T53" fmla="*/ 58 h 58"/>
                <a:gd name="T54" fmla="*/ 4524 w 13111"/>
                <a:gd name="T55" fmla="*/ 29 h 58"/>
                <a:gd name="T56" fmla="*/ 4206 w 13111"/>
                <a:gd name="T57" fmla="*/ 0 h 58"/>
                <a:gd name="T58" fmla="*/ 4060 w 13111"/>
                <a:gd name="T59" fmla="*/ 29 h 58"/>
                <a:gd name="T60" fmla="*/ 8731 w 13111"/>
                <a:gd name="T61" fmla="*/ 58 h 58"/>
                <a:gd name="T62" fmla="*/ 8528 w 13111"/>
                <a:gd name="T63" fmla="*/ 29 h 58"/>
                <a:gd name="T64" fmla="*/ 8208 w 13111"/>
                <a:gd name="T65" fmla="*/ 0 h 58"/>
                <a:gd name="T66" fmla="*/ 8064 w 13111"/>
                <a:gd name="T67" fmla="*/ 29 h 58"/>
                <a:gd name="T68" fmla="*/ 7860 w 13111"/>
                <a:gd name="T69" fmla="*/ 58 h 58"/>
                <a:gd name="T70" fmla="*/ 7657 w 13111"/>
                <a:gd name="T71" fmla="*/ 29 h 58"/>
                <a:gd name="T72" fmla="*/ 7338 w 13111"/>
                <a:gd name="T73" fmla="*/ 0 h 58"/>
                <a:gd name="T74" fmla="*/ 7193 w 13111"/>
                <a:gd name="T75" fmla="*/ 29 h 58"/>
                <a:gd name="T76" fmla="*/ 6990 w 13111"/>
                <a:gd name="T77" fmla="*/ 58 h 58"/>
                <a:gd name="T78" fmla="*/ 6787 w 13111"/>
                <a:gd name="T79" fmla="*/ 29 h 58"/>
                <a:gd name="T80" fmla="*/ 10819 w 13111"/>
                <a:gd name="T81" fmla="*/ 0 h 58"/>
                <a:gd name="T82" fmla="*/ 10674 w 13111"/>
                <a:gd name="T83" fmla="*/ 29 h 58"/>
                <a:gd name="T84" fmla="*/ 10471 w 13111"/>
                <a:gd name="T85" fmla="*/ 58 h 58"/>
                <a:gd name="T86" fmla="*/ 10268 w 13111"/>
                <a:gd name="T87" fmla="*/ 29 h 58"/>
                <a:gd name="T88" fmla="*/ 9949 w 13111"/>
                <a:gd name="T89" fmla="*/ 0 h 58"/>
                <a:gd name="T90" fmla="*/ 9804 w 13111"/>
                <a:gd name="T91" fmla="*/ 29 h 58"/>
                <a:gd name="T92" fmla="*/ 9601 w 13111"/>
                <a:gd name="T93" fmla="*/ 58 h 58"/>
                <a:gd name="T94" fmla="*/ 9398 w 13111"/>
                <a:gd name="T95" fmla="*/ 29 h 58"/>
                <a:gd name="T96" fmla="*/ 9079 w 13111"/>
                <a:gd name="T97" fmla="*/ 0 h 58"/>
                <a:gd name="T98" fmla="*/ 8934 w 13111"/>
                <a:gd name="T99" fmla="*/ 29 h 58"/>
                <a:gd name="T100" fmla="*/ 13082 w 13111"/>
                <a:gd name="T101" fmla="*/ 58 h 58"/>
                <a:gd name="T102" fmla="*/ 12878 w 13111"/>
                <a:gd name="T103" fmla="*/ 29 h 58"/>
                <a:gd name="T104" fmla="*/ 12560 w 13111"/>
                <a:gd name="T105" fmla="*/ 0 h 58"/>
                <a:gd name="T106" fmla="*/ 12414 w 13111"/>
                <a:gd name="T107" fmla="*/ 29 h 58"/>
                <a:gd name="T108" fmla="*/ 12212 w 13111"/>
                <a:gd name="T109" fmla="*/ 58 h 58"/>
                <a:gd name="T110" fmla="*/ 12008 w 13111"/>
                <a:gd name="T111" fmla="*/ 29 h 58"/>
                <a:gd name="T112" fmla="*/ 11689 w 13111"/>
                <a:gd name="T113" fmla="*/ 0 h 58"/>
                <a:gd name="T114" fmla="*/ 11544 w 13111"/>
                <a:gd name="T115" fmla="*/ 29 h 58"/>
                <a:gd name="T116" fmla="*/ 11341 w 13111"/>
                <a:gd name="T117" fmla="*/ 58 h 58"/>
                <a:gd name="T118" fmla="*/ 11138 w 13111"/>
                <a:gd name="T1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111" h="58">
                  <a:moveTo>
                    <a:pt x="1566" y="29"/>
                  </a:moveTo>
                  <a:cubicBezTo>
                    <a:pt x="1566" y="13"/>
                    <a:pt x="1579" y="0"/>
                    <a:pt x="1595" y="0"/>
                  </a:cubicBezTo>
                  <a:cubicBezTo>
                    <a:pt x="1595" y="0"/>
                    <a:pt x="1595" y="0"/>
                    <a:pt x="1595" y="0"/>
                  </a:cubicBezTo>
                  <a:cubicBezTo>
                    <a:pt x="1611" y="0"/>
                    <a:pt x="1624" y="13"/>
                    <a:pt x="1624" y="29"/>
                  </a:cubicBezTo>
                  <a:cubicBezTo>
                    <a:pt x="1624" y="29"/>
                    <a:pt x="1624" y="29"/>
                    <a:pt x="1624" y="29"/>
                  </a:cubicBezTo>
                  <a:cubicBezTo>
                    <a:pt x="1624" y="45"/>
                    <a:pt x="1611" y="58"/>
                    <a:pt x="1595" y="58"/>
                  </a:cubicBezTo>
                  <a:cubicBezTo>
                    <a:pt x="1595" y="58"/>
                    <a:pt x="1595" y="58"/>
                    <a:pt x="1595" y="58"/>
                  </a:cubicBezTo>
                  <a:cubicBezTo>
                    <a:pt x="1579" y="58"/>
                    <a:pt x="1566" y="45"/>
                    <a:pt x="1566" y="29"/>
                  </a:cubicBezTo>
                  <a:close/>
                  <a:moveTo>
                    <a:pt x="1392" y="29"/>
                  </a:moveTo>
                  <a:cubicBezTo>
                    <a:pt x="1392" y="13"/>
                    <a:pt x="1405" y="0"/>
                    <a:pt x="1421" y="0"/>
                  </a:cubicBezTo>
                  <a:cubicBezTo>
                    <a:pt x="1421" y="0"/>
                    <a:pt x="1421" y="0"/>
                    <a:pt x="1421" y="0"/>
                  </a:cubicBezTo>
                  <a:cubicBezTo>
                    <a:pt x="1437" y="0"/>
                    <a:pt x="1450" y="13"/>
                    <a:pt x="1450" y="29"/>
                  </a:cubicBezTo>
                  <a:cubicBezTo>
                    <a:pt x="1450" y="29"/>
                    <a:pt x="1450" y="29"/>
                    <a:pt x="1450" y="29"/>
                  </a:cubicBezTo>
                  <a:cubicBezTo>
                    <a:pt x="1450" y="45"/>
                    <a:pt x="1437" y="58"/>
                    <a:pt x="1421" y="58"/>
                  </a:cubicBezTo>
                  <a:cubicBezTo>
                    <a:pt x="1421" y="58"/>
                    <a:pt x="1421" y="58"/>
                    <a:pt x="1421" y="58"/>
                  </a:cubicBezTo>
                  <a:cubicBezTo>
                    <a:pt x="1405" y="58"/>
                    <a:pt x="1392" y="45"/>
                    <a:pt x="1392" y="29"/>
                  </a:cubicBezTo>
                  <a:close/>
                  <a:moveTo>
                    <a:pt x="1218" y="29"/>
                  </a:moveTo>
                  <a:cubicBezTo>
                    <a:pt x="1218" y="13"/>
                    <a:pt x="1231" y="0"/>
                    <a:pt x="1247" y="0"/>
                  </a:cubicBezTo>
                  <a:cubicBezTo>
                    <a:pt x="1247" y="0"/>
                    <a:pt x="1247" y="0"/>
                    <a:pt x="1247" y="0"/>
                  </a:cubicBezTo>
                  <a:cubicBezTo>
                    <a:pt x="1263" y="0"/>
                    <a:pt x="1276" y="13"/>
                    <a:pt x="1276" y="29"/>
                  </a:cubicBezTo>
                  <a:cubicBezTo>
                    <a:pt x="1276" y="29"/>
                    <a:pt x="1276" y="29"/>
                    <a:pt x="1276" y="29"/>
                  </a:cubicBezTo>
                  <a:cubicBezTo>
                    <a:pt x="1276" y="45"/>
                    <a:pt x="1263" y="58"/>
                    <a:pt x="1247" y="58"/>
                  </a:cubicBezTo>
                  <a:cubicBezTo>
                    <a:pt x="1247" y="58"/>
                    <a:pt x="1247" y="58"/>
                    <a:pt x="1247" y="58"/>
                  </a:cubicBezTo>
                  <a:cubicBezTo>
                    <a:pt x="1231" y="58"/>
                    <a:pt x="1218" y="45"/>
                    <a:pt x="1218" y="29"/>
                  </a:cubicBezTo>
                  <a:close/>
                  <a:moveTo>
                    <a:pt x="1044" y="29"/>
                  </a:moveTo>
                  <a:cubicBezTo>
                    <a:pt x="1044" y="13"/>
                    <a:pt x="1057" y="0"/>
                    <a:pt x="1073" y="0"/>
                  </a:cubicBezTo>
                  <a:cubicBezTo>
                    <a:pt x="1073" y="0"/>
                    <a:pt x="1073" y="0"/>
                    <a:pt x="1073" y="0"/>
                  </a:cubicBezTo>
                  <a:cubicBezTo>
                    <a:pt x="1089" y="0"/>
                    <a:pt x="1102" y="13"/>
                    <a:pt x="1102" y="29"/>
                  </a:cubicBezTo>
                  <a:cubicBezTo>
                    <a:pt x="1102" y="29"/>
                    <a:pt x="1102" y="29"/>
                    <a:pt x="1102" y="29"/>
                  </a:cubicBezTo>
                  <a:cubicBezTo>
                    <a:pt x="1102" y="45"/>
                    <a:pt x="1089" y="58"/>
                    <a:pt x="1073" y="58"/>
                  </a:cubicBezTo>
                  <a:cubicBezTo>
                    <a:pt x="1073" y="58"/>
                    <a:pt x="1073" y="58"/>
                    <a:pt x="1073" y="58"/>
                  </a:cubicBezTo>
                  <a:cubicBezTo>
                    <a:pt x="1057" y="58"/>
                    <a:pt x="1044" y="45"/>
                    <a:pt x="1044" y="29"/>
                  </a:cubicBezTo>
                  <a:close/>
                  <a:moveTo>
                    <a:pt x="870" y="29"/>
                  </a:moveTo>
                  <a:cubicBezTo>
                    <a:pt x="870" y="13"/>
                    <a:pt x="883" y="0"/>
                    <a:pt x="899" y="0"/>
                  </a:cubicBezTo>
                  <a:cubicBezTo>
                    <a:pt x="899" y="0"/>
                    <a:pt x="899" y="0"/>
                    <a:pt x="899" y="0"/>
                  </a:cubicBezTo>
                  <a:cubicBezTo>
                    <a:pt x="915" y="0"/>
                    <a:pt x="928" y="13"/>
                    <a:pt x="928" y="29"/>
                  </a:cubicBezTo>
                  <a:cubicBezTo>
                    <a:pt x="928" y="29"/>
                    <a:pt x="928" y="29"/>
                    <a:pt x="928" y="29"/>
                  </a:cubicBezTo>
                  <a:cubicBezTo>
                    <a:pt x="928" y="45"/>
                    <a:pt x="915" y="58"/>
                    <a:pt x="899" y="58"/>
                  </a:cubicBezTo>
                  <a:cubicBezTo>
                    <a:pt x="899" y="58"/>
                    <a:pt x="899" y="58"/>
                    <a:pt x="899" y="58"/>
                  </a:cubicBezTo>
                  <a:cubicBezTo>
                    <a:pt x="883" y="58"/>
                    <a:pt x="870" y="45"/>
                    <a:pt x="870" y="29"/>
                  </a:cubicBezTo>
                  <a:close/>
                  <a:moveTo>
                    <a:pt x="696" y="29"/>
                  </a:moveTo>
                  <a:cubicBezTo>
                    <a:pt x="696" y="13"/>
                    <a:pt x="709" y="0"/>
                    <a:pt x="725" y="0"/>
                  </a:cubicBezTo>
                  <a:cubicBezTo>
                    <a:pt x="725" y="0"/>
                    <a:pt x="725" y="0"/>
                    <a:pt x="725" y="0"/>
                  </a:cubicBezTo>
                  <a:cubicBezTo>
                    <a:pt x="741" y="0"/>
                    <a:pt x="754" y="13"/>
                    <a:pt x="754" y="29"/>
                  </a:cubicBezTo>
                  <a:cubicBezTo>
                    <a:pt x="754" y="29"/>
                    <a:pt x="754" y="29"/>
                    <a:pt x="754" y="29"/>
                  </a:cubicBezTo>
                  <a:cubicBezTo>
                    <a:pt x="754" y="45"/>
                    <a:pt x="741" y="58"/>
                    <a:pt x="725" y="58"/>
                  </a:cubicBezTo>
                  <a:cubicBezTo>
                    <a:pt x="725" y="58"/>
                    <a:pt x="725" y="58"/>
                    <a:pt x="725" y="58"/>
                  </a:cubicBezTo>
                  <a:cubicBezTo>
                    <a:pt x="709" y="58"/>
                    <a:pt x="696" y="45"/>
                    <a:pt x="696" y="29"/>
                  </a:cubicBezTo>
                  <a:close/>
                  <a:moveTo>
                    <a:pt x="522" y="29"/>
                  </a:moveTo>
                  <a:cubicBezTo>
                    <a:pt x="522" y="13"/>
                    <a:pt x="535" y="0"/>
                    <a:pt x="551" y="0"/>
                  </a:cubicBezTo>
                  <a:cubicBezTo>
                    <a:pt x="551" y="0"/>
                    <a:pt x="551" y="0"/>
                    <a:pt x="551" y="0"/>
                  </a:cubicBezTo>
                  <a:cubicBezTo>
                    <a:pt x="567" y="0"/>
                    <a:pt x="580" y="13"/>
                    <a:pt x="580" y="29"/>
                  </a:cubicBezTo>
                  <a:cubicBezTo>
                    <a:pt x="580" y="29"/>
                    <a:pt x="580" y="29"/>
                    <a:pt x="580" y="29"/>
                  </a:cubicBezTo>
                  <a:cubicBezTo>
                    <a:pt x="580" y="45"/>
                    <a:pt x="567" y="58"/>
                    <a:pt x="551" y="58"/>
                  </a:cubicBezTo>
                  <a:cubicBezTo>
                    <a:pt x="551" y="58"/>
                    <a:pt x="551" y="58"/>
                    <a:pt x="551" y="58"/>
                  </a:cubicBezTo>
                  <a:cubicBezTo>
                    <a:pt x="535" y="58"/>
                    <a:pt x="522" y="45"/>
                    <a:pt x="522" y="29"/>
                  </a:cubicBezTo>
                  <a:close/>
                  <a:moveTo>
                    <a:pt x="348" y="29"/>
                  </a:moveTo>
                  <a:cubicBezTo>
                    <a:pt x="348" y="13"/>
                    <a:pt x="360" y="0"/>
                    <a:pt x="377" y="0"/>
                  </a:cubicBezTo>
                  <a:cubicBezTo>
                    <a:pt x="377" y="0"/>
                    <a:pt x="377" y="0"/>
                    <a:pt x="377" y="0"/>
                  </a:cubicBezTo>
                  <a:cubicBezTo>
                    <a:pt x="393" y="0"/>
                    <a:pt x="406" y="13"/>
                    <a:pt x="406" y="29"/>
                  </a:cubicBezTo>
                  <a:cubicBezTo>
                    <a:pt x="406" y="29"/>
                    <a:pt x="406" y="29"/>
                    <a:pt x="406" y="29"/>
                  </a:cubicBezTo>
                  <a:cubicBezTo>
                    <a:pt x="406" y="45"/>
                    <a:pt x="393" y="58"/>
                    <a:pt x="377" y="58"/>
                  </a:cubicBezTo>
                  <a:cubicBezTo>
                    <a:pt x="377" y="58"/>
                    <a:pt x="377" y="58"/>
                    <a:pt x="377" y="58"/>
                  </a:cubicBezTo>
                  <a:cubicBezTo>
                    <a:pt x="360" y="58"/>
                    <a:pt x="348" y="45"/>
                    <a:pt x="348" y="29"/>
                  </a:cubicBezTo>
                  <a:close/>
                  <a:moveTo>
                    <a:pt x="174" y="29"/>
                  </a:moveTo>
                  <a:cubicBezTo>
                    <a:pt x="174" y="13"/>
                    <a:pt x="186" y="0"/>
                    <a:pt x="202" y="0"/>
                  </a:cubicBezTo>
                  <a:cubicBezTo>
                    <a:pt x="202" y="0"/>
                    <a:pt x="202" y="0"/>
                    <a:pt x="202" y="0"/>
                  </a:cubicBezTo>
                  <a:cubicBezTo>
                    <a:pt x="219" y="0"/>
                    <a:pt x="232" y="13"/>
                    <a:pt x="232" y="29"/>
                  </a:cubicBezTo>
                  <a:cubicBezTo>
                    <a:pt x="232" y="29"/>
                    <a:pt x="232" y="29"/>
                    <a:pt x="232" y="29"/>
                  </a:cubicBezTo>
                  <a:cubicBezTo>
                    <a:pt x="232" y="45"/>
                    <a:pt x="219" y="58"/>
                    <a:pt x="203" y="58"/>
                  </a:cubicBezTo>
                  <a:cubicBezTo>
                    <a:pt x="203" y="58"/>
                    <a:pt x="203" y="58"/>
                    <a:pt x="203" y="58"/>
                  </a:cubicBezTo>
                  <a:cubicBezTo>
                    <a:pt x="186" y="58"/>
                    <a:pt x="174" y="45"/>
                    <a:pt x="174" y="29"/>
                  </a:cubicBezTo>
                  <a:close/>
                  <a:moveTo>
                    <a:pt x="0" y="29"/>
                  </a:moveTo>
                  <a:cubicBezTo>
                    <a:pt x="0" y="13"/>
                    <a:pt x="12" y="0"/>
                    <a:pt x="29" y="0"/>
                  </a:cubicBezTo>
                  <a:cubicBezTo>
                    <a:pt x="29" y="0"/>
                    <a:pt x="29" y="0"/>
                    <a:pt x="29" y="0"/>
                  </a:cubicBezTo>
                  <a:cubicBezTo>
                    <a:pt x="45" y="0"/>
                    <a:pt x="58" y="13"/>
                    <a:pt x="58" y="29"/>
                  </a:cubicBezTo>
                  <a:cubicBezTo>
                    <a:pt x="58" y="29"/>
                    <a:pt x="58" y="29"/>
                    <a:pt x="58" y="29"/>
                  </a:cubicBezTo>
                  <a:cubicBezTo>
                    <a:pt x="58" y="45"/>
                    <a:pt x="45" y="58"/>
                    <a:pt x="29" y="58"/>
                  </a:cubicBezTo>
                  <a:cubicBezTo>
                    <a:pt x="29" y="58"/>
                    <a:pt x="29" y="58"/>
                    <a:pt x="29" y="58"/>
                  </a:cubicBezTo>
                  <a:cubicBezTo>
                    <a:pt x="12" y="58"/>
                    <a:pt x="0" y="45"/>
                    <a:pt x="0" y="29"/>
                  </a:cubicBezTo>
                  <a:close/>
                  <a:moveTo>
                    <a:pt x="3828" y="29"/>
                  </a:moveTo>
                  <a:cubicBezTo>
                    <a:pt x="3828" y="13"/>
                    <a:pt x="3842" y="0"/>
                    <a:pt x="3858" y="0"/>
                  </a:cubicBezTo>
                  <a:cubicBezTo>
                    <a:pt x="3858" y="0"/>
                    <a:pt x="3858" y="0"/>
                    <a:pt x="3858" y="0"/>
                  </a:cubicBezTo>
                  <a:cubicBezTo>
                    <a:pt x="3874" y="0"/>
                    <a:pt x="3886" y="13"/>
                    <a:pt x="3886" y="29"/>
                  </a:cubicBezTo>
                  <a:cubicBezTo>
                    <a:pt x="3886" y="29"/>
                    <a:pt x="3886" y="29"/>
                    <a:pt x="3886" y="29"/>
                  </a:cubicBezTo>
                  <a:cubicBezTo>
                    <a:pt x="3886" y="45"/>
                    <a:pt x="3874" y="58"/>
                    <a:pt x="3858" y="58"/>
                  </a:cubicBezTo>
                  <a:cubicBezTo>
                    <a:pt x="3858" y="58"/>
                    <a:pt x="3858" y="58"/>
                    <a:pt x="3858" y="58"/>
                  </a:cubicBezTo>
                  <a:cubicBezTo>
                    <a:pt x="3842" y="58"/>
                    <a:pt x="3828" y="45"/>
                    <a:pt x="3828" y="29"/>
                  </a:cubicBezTo>
                  <a:close/>
                  <a:moveTo>
                    <a:pt x="3654" y="29"/>
                  </a:moveTo>
                  <a:cubicBezTo>
                    <a:pt x="3654" y="13"/>
                    <a:pt x="3667" y="0"/>
                    <a:pt x="3684" y="0"/>
                  </a:cubicBezTo>
                  <a:cubicBezTo>
                    <a:pt x="3684" y="0"/>
                    <a:pt x="3684" y="0"/>
                    <a:pt x="3684" y="0"/>
                  </a:cubicBezTo>
                  <a:cubicBezTo>
                    <a:pt x="3700" y="0"/>
                    <a:pt x="3712" y="13"/>
                    <a:pt x="3712" y="29"/>
                  </a:cubicBezTo>
                  <a:cubicBezTo>
                    <a:pt x="3712" y="29"/>
                    <a:pt x="3712" y="29"/>
                    <a:pt x="3712" y="29"/>
                  </a:cubicBezTo>
                  <a:cubicBezTo>
                    <a:pt x="3712" y="45"/>
                    <a:pt x="3700" y="58"/>
                    <a:pt x="3684" y="58"/>
                  </a:cubicBezTo>
                  <a:cubicBezTo>
                    <a:pt x="3684" y="58"/>
                    <a:pt x="3684" y="58"/>
                    <a:pt x="3684" y="58"/>
                  </a:cubicBezTo>
                  <a:cubicBezTo>
                    <a:pt x="3667" y="58"/>
                    <a:pt x="3654" y="45"/>
                    <a:pt x="3654" y="29"/>
                  </a:cubicBezTo>
                  <a:close/>
                  <a:moveTo>
                    <a:pt x="3480" y="29"/>
                  </a:moveTo>
                  <a:cubicBezTo>
                    <a:pt x="3480" y="13"/>
                    <a:pt x="3493" y="0"/>
                    <a:pt x="3509" y="0"/>
                  </a:cubicBezTo>
                  <a:cubicBezTo>
                    <a:pt x="3509" y="0"/>
                    <a:pt x="3509" y="0"/>
                    <a:pt x="3509" y="0"/>
                  </a:cubicBezTo>
                  <a:cubicBezTo>
                    <a:pt x="3526" y="0"/>
                    <a:pt x="3538" y="13"/>
                    <a:pt x="3538" y="29"/>
                  </a:cubicBezTo>
                  <a:cubicBezTo>
                    <a:pt x="3538" y="29"/>
                    <a:pt x="3538" y="29"/>
                    <a:pt x="3538" y="29"/>
                  </a:cubicBezTo>
                  <a:cubicBezTo>
                    <a:pt x="3538" y="45"/>
                    <a:pt x="3526" y="58"/>
                    <a:pt x="3509" y="58"/>
                  </a:cubicBezTo>
                  <a:cubicBezTo>
                    <a:pt x="3509" y="58"/>
                    <a:pt x="3509" y="58"/>
                    <a:pt x="3509" y="58"/>
                  </a:cubicBezTo>
                  <a:cubicBezTo>
                    <a:pt x="3493" y="58"/>
                    <a:pt x="3480" y="45"/>
                    <a:pt x="3480" y="29"/>
                  </a:cubicBezTo>
                  <a:close/>
                  <a:moveTo>
                    <a:pt x="3306" y="29"/>
                  </a:moveTo>
                  <a:cubicBezTo>
                    <a:pt x="3306" y="13"/>
                    <a:pt x="3319" y="0"/>
                    <a:pt x="3335" y="0"/>
                  </a:cubicBezTo>
                  <a:cubicBezTo>
                    <a:pt x="3335" y="0"/>
                    <a:pt x="3335" y="0"/>
                    <a:pt x="3335" y="0"/>
                  </a:cubicBezTo>
                  <a:cubicBezTo>
                    <a:pt x="3352" y="0"/>
                    <a:pt x="3364" y="13"/>
                    <a:pt x="3364" y="29"/>
                  </a:cubicBezTo>
                  <a:cubicBezTo>
                    <a:pt x="3364" y="29"/>
                    <a:pt x="3364" y="29"/>
                    <a:pt x="3364" y="29"/>
                  </a:cubicBezTo>
                  <a:cubicBezTo>
                    <a:pt x="3364" y="45"/>
                    <a:pt x="3352" y="58"/>
                    <a:pt x="3336" y="58"/>
                  </a:cubicBezTo>
                  <a:cubicBezTo>
                    <a:pt x="3336" y="58"/>
                    <a:pt x="3336" y="58"/>
                    <a:pt x="3336" y="58"/>
                  </a:cubicBezTo>
                  <a:cubicBezTo>
                    <a:pt x="3319" y="58"/>
                    <a:pt x="3306" y="45"/>
                    <a:pt x="3306" y="29"/>
                  </a:cubicBezTo>
                  <a:close/>
                  <a:moveTo>
                    <a:pt x="3132" y="29"/>
                  </a:moveTo>
                  <a:cubicBezTo>
                    <a:pt x="3132" y="13"/>
                    <a:pt x="3145" y="0"/>
                    <a:pt x="3161" y="0"/>
                  </a:cubicBezTo>
                  <a:cubicBezTo>
                    <a:pt x="3161" y="0"/>
                    <a:pt x="3161" y="0"/>
                    <a:pt x="3161" y="0"/>
                  </a:cubicBezTo>
                  <a:cubicBezTo>
                    <a:pt x="3177" y="0"/>
                    <a:pt x="3190" y="13"/>
                    <a:pt x="3190" y="29"/>
                  </a:cubicBezTo>
                  <a:cubicBezTo>
                    <a:pt x="3190" y="29"/>
                    <a:pt x="3190" y="29"/>
                    <a:pt x="3190" y="29"/>
                  </a:cubicBezTo>
                  <a:cubicBezTo>
                    <a:pt x="3190" y="45"/>
                    <a:pt x="3177" y="58"/>
                    <a:pt x="3161" y="58"/>
                  </a:cubicBezTo>
                  <a:cubicBezTo>
                    <a:pt x="3161" y="58"/>
                    <a:pt x="3161" y="58"/>
                    <a:pt x="3161" y="58"/>
                  </a:cubicBezTo>
                  <a:cubicBezTo>
                    <a:pt x="3145" y="58"/>
                    <a:pt x="3132" y="45"/>
                    <a:pt x="3132" y="29"/>
                  </a:cubicBezTo>
                  <a:close/>
                  <a:moveTo>
                    <a:pt x="2958" y="29"/>
                  </a:moveTo>
                  <a:cubicBezTo>
                    <a:pt x="2958" y="13"/>
                    <a:pt x="2971" y="0"/>
                    <a:pt x="2987" y="0"/>
                  </a:cubicBezTo>
                  <a:cubicBezTo>
                    <a:pt x="2987" y="0"/>
                    <a:pt x="2987" y="0"/>
                    <a:pt x="2987" y="0"/>
                  </a:cubicBezTo>
                  <a:cubicBezTo>
                    <a:pt x="3003" y="0"/>
                    <a:pt x="3016" y="13"/>
                    <a:pt x="3016" y="29"/>
                  </a:cubicBezTo>
                  <a:cubicBezTo>
                    <a:pt x="3016" y="29"/>
                    <a:pt x="3016" y="29"/>
                    <a:pt x="3016" y="29"/>
                  </a:cubicBezTo>
                  <a:cubicBezTo>
                    <a:pt x="3016" y="45"/>
                    <a:pt x="3003" y="58"/>
                    <a:pt x="2987" y="58"/>
                  </a:cubicBezTo>
                  <a:cubicBezTo>
                    <a:pt x="2987" y="58"/>
                    <a:pt x="2987" y="58"/>
                    <a:pt x="2987" y="58"/>
                  </a:cubicBezTo>
                  <a:cubicBezTo>
                    <a:pt x="2971" y="58"/>
                    <a:pt x="2958" y="45"/>
                    <a:pt x="2958" y="29"/>
                  </a:cubicBezTo>
                  <a:close/>
                  <a:moveTo>
                    <a:pt x="2784" y="29"/>
                  </a:moveTo>
                  <a:cubicBezTo>
                    <a:pt x="2784" y="13"/>
                    <a:pt x="2797" y="0"/>
                    <a:pt x="2813" y="0"/>
                  </a:cubicBezTo>
                  <a:cubicBezTo>
                    <a:pt x="2813" y="0"/>
                    <a:pt x="2813" y="0"/>
                    <a:pt x="2813" y="0"/>
                  </a:cubicBezTo>
                  <a:cubicBezTo>
                    <a:pt x="2829" y="0"/>
                    <a:pt x="2842" y="13"/>
                    <a:pt x="2842" y="29"/>
                  </a:cubicBezTo>
                  <a:cubicBezTo>
                    <a:pt x="2842" y="29"/>
                    <a:pt x="2842" y="29"/>
                    <a:pt x="2842" y="29"/>
                  </a:cubicBezTo>
                  <a:cubicBezTo>
                    <a:pt x="2842" y="45"/>
                    <a:pt x="2829" y="58"/>
                    <a:pt x="2813" y="58"/>
                  </a:cubicBezTo>
                  <a:cubicBezTo>
                    <a:pt x="2813" y="58"/>
                    <a:pt x="2813" y="58"/>
                    <a:pt x="2813" y="58"/>
                  </a:cubicBezTo>
                  <a:cubicBezTo>
                    <a:pt x="2797" y="58"/>
                    <a:pt x="2784" y="45"/>
                    <a:pt x="2784" y="29"/>
                  </a:cubicBezTo>
                  <a:close/>
                  <a:moveTo>
                    <a:pt x="2610" y="29"/>
                  </a:moveTo>
                  <a:cubicBezTo>
                    <a:pt x="2610" y="13"/>
                    <a:pt x="2623" y="0"/>
                    <a:pt x="2639" y="0"/>
                  </a:cubicBezTo>
                  <a:cubicBezTo>
                    <a:pt x="2639" y="0"/>
                    <a:pt x="2639" y="0"/>
                    <a:pt x="2639" y="0"/>
                  </a:cubicBezTo>
                  <a:cubicBezTo>
                    <a:pt x="2655" y="0"/>
                    <a:pt x="2668" y="13"/>
                    <a:pt x="2668" y="29"/>
                  </a:cubicBezTo>
                  <a:cubicBezTo>
                    <a:pt x="2668" y="29"/>
                    <a:pt x="2668" y="29"/>
                    <a:pt x="2668" y="29"/>
                  </a:cubicBezTo>
                  <a:cubicBezTo>
                    <a:pt x="2668" y="45"/>
                    <a:pt x="2655" y="58"/>
                    <a:pt x="2639" y="58"/>
                  </a:cubicBezTo>
                  <a:cubicBezTo>
                    <a:pt x="2639" y="58"/>
                    <a:pt x="2639" y="58"/>
                    <a:pt x="2639" y="58"/>
                  </a:cubicBezTo>
                  <a:cubicBezTo>
                    <a:pt x="2623" y="58"/>
                    <a:pt x="2610" y="45"/>
                    <a:pt x="2610" y="29"/>
                  </a:cubicBezTo>
                  <a:close/>
                  <a:moveTo>
                    <a:pt x="2436" y="29"/>
                  </a:moveTo>
                  <a:cubicBezTo>
                    <a:pt x="2436" y="13"/>
                    <a:pt x="2449" y="0"/>
                    <a:pt x="2465" y="0"/>
                  </a:cubicBezTo>
                  <a:cubicBezTo>
                    <a:pt x="2465" y="0"/>
                    <a:pt x="2465" y="0"/>
                    <a:pt x="2465" y="0"/>
                  </a:cubicBezTo>
                  <a:cubicBezTo>
                    <a:pt x="2481" y="0"/>
                    <a:pt x="2494" y="13"/>
                    <a:pt x="2494" y="29"/>
                  </a:cubicBezTo>
                  <a:cubicBezTo>
                    <a:pt x="2494" y="29"/>
                    <a:pt x="2494" y="29"/>
                    <a:pt x="2494" y="29"/>
                  </a:cubicBezTo>
                  <a:cubicBezTo>
                    <a:pt x="2494" y="45"/>
                    <a:pt x="2481" y="58"/>
                    <a:pt x="2465" y="58"/>
                  </a:cubicBezTo>
                  <a:cubicBezTo>
                    <a:pt x="2465" y="58"/>
                    <a:pt x="2465" y="58"/>
                    <a:pt x="2465" y="58"/>
                  </a:cubicBezTo>
                  <a:cubicBezTo>
                    <a:pt x="2449" y="58"/>
                    <a:pt x="2436" y="45"/>
                    <a:pt x="2436" y="29"/>
                  </a:cubicBezTo>
                  <a:close/>
                  <a:moveTo>
                    <a:pt x="2262" y="29"/>
                  </a:moveTo>
                  <a:cubicBezTo>
                    <a:pt x="2262" y="13"/>
                    <a:pt x="2275" y="0"/>
                    <a:pt x="2291" y="0"/>
                  </a:cubicBezTo>
                  <a:cubicBezTo>
                    <a:pt x="2291" y="0"/>
                    <a:pt x="2291" y="0"/>
                    <a:pt x="2291" y="0"/>
                  </a:cubicBezTo>
                  <a:cubicBezTo>
                    <a:pt x="2307" y="0"/>
                    <a:pt x="2320" y="13"/>
                    <a:pt x="2320" y="29"/>
                  </a:cubicBezTo>
                  <a:cubicBezTo>
                    <a:pt x="2320" y="29"/>
                    <a:pt x="2320" y="29"/>
                    <a:pt x="2320" y="29"/>
                  </a:cubicBezTo>
                  <a:cubicBezTo>
                    <a:pt x="2320" y="45"/>
                    <a:pt x="2307" y="58"/>
                    <a:pt x="2291" y="58"/>
                  </a:cubicBezTo>
                  <a:cubicBezTo>
                    <a:pt x="2291" y="58"/>
                    <a:pt x="2291" y="58"/>
                    <a:pt x="2291" y="58"/>
                  </a:cubicBezTo>
                  <a:cubicBezTo>
                    <a:pt x="2275" y="58"/>
                    <a:pt x="2262" y="45"/>
                    <a:pt x="2262" y="29"/>
                  </a:cubicBezTo>
                  <a:close/>
                  <a:moveTo>
                    <a:pt x="2088" y="29"/>
                  </a:moveTo>
                  <a:cubicBezTo>
                    <a:pt x="2088" y="13"/>
                    <a:pt x="2101" y="0"/>
                    <a:pt x="2117" y="0"/>
                  </a:cubicBezTo>
                  <a:cubicBezTo>
                    <a:pt x="2117" y="0"/>
                    <a:pt x="2117" y="0"/>
                    <a:pt x="2117" y="0"/>
                  </a:cubicBezTo>
                  <a:cubicBezTo>
                    <a:pt x="2133" y="0"/>
                    <a:pt x="2146" y="13"/>
                    <a:pt x="2146" y="29"/>
                  </a:cubicBezTo>
                  <a:cubicBezTo>
                    <a:pt x="2146" y="29"/>
                    <a:pt x="2146" y="29"/>
                    <a:pt x="2146" y="29"/>
                  </a:cubicBezTo>
                  <a:cubicBezTo>
                    <a:pt x="2146" y="45"/>
                    <a:pt x="2133" y="58"/>
                    <a:pt x="2117" y="58"/>
                  </a:cubicBezTo>
                  <a:cubicBezTo>
                    <a:pt x="2117" y="58"/>
                    <a:pt x="2117" y="58"/>
                    <a:pt x="2117" y="58"/>
                  </a:cubicBezTo>
                  <a:cubicBezTo>
                    <a:pt x="2101" y="58"/>
                    <a:pt x="2088" y="45"/>
                    <a:pt x="2088" y="29"/>
                  </a:cubicBezTo>
                  <a:close/>
                  <a:moveTo>
                    <a:pt x="1914" y="29"/>
                  </a:moveTo>
                  <a:cubicBezTo>
                    <a:pt x="1914" y="13"/>
                    <a:pt x="1927" y="0"/>
                    <a:pt x="1943" y="0"/>
                  </a:cubicBezTo>
                  <a:cubicBezTo>
                    <a:pt x="1943" y="0"/>
                    <a:pt x="1943" y="0"/>
                    <a:pt x="1943" y="0"/>
                  </a:cubicBezTo>
                  <a:cubicBezTo>
                    <a:pt x="1959" y="0"/>
                    <a:pt x="1972" y="13"/>
                    <a:pt x="1972" y="29"/>
                  </a:cubicBezTo>
                  <a:cubicBezTo>
                    <a:pt x="1972" y="29"/>
                    <a:pt x="1972" y="29"/>
                    <a:pt x="1972" y="29"/>
                  </a:cubicBezTo>
                  <a:cubicBezTo>
                    <a:pt x="1972" y="45"/>
                    <a:pt x="1959" y="58"/>
                    <a:pt x="1943" y="58"/>
                  </a:cubicBezTo>
                  <a:cubicBezTo>
                    <a:pt x="1943" y="58"/>
                    <a:pt x="1943" y="58"/>
                    <a:pt x="1943" y="58"/>
                  </a:cubicBezTo>
                  <a:cubicBezTo>
                    <a:pt x="1927" y="58"/>
                    <a:pt x="1914" y="45"/>
                    <a:pt x="1914" y="29"/>
                  </a:cubicBezTo>
                  <a:close/>
                  <a:moveTo>
                    <a:pt x="1740" y="29"/>
                  </a:moveTo>
                  <a:cubicBezTo>
                    <a:pt x="1740" y="13"/>
                    <a:pt x="1753" y="0"/>
                    <a:pt x="1769" y="0"/>
                  </a:cubicBezTo>
                  <a:cubicBezTo>
                    <a:pt x="1769" y="0"/>
                    <a:pt x="1769" y="0"/>
                    <a:pt x="1769" y="0"/>
                  </a:cubicBezTo>
                  <a:cubicBezTo>
                    <a:pt x="1785" y="0"/>
                    <a:pt x="1798" y="13"/>
                    <a:pt x="1798" y="29"/>
                  </a:cubicBezTo>
                  <a:cubicBezTo>
                    <a:pt x="1798" y="29"/>
                    <a:pt x="1798" y="29"/>
                    <a:pt x="1798" y="29"/>
                  </a:cubicBezTo>
                  <a:cubicBezTo>
                    <a:pt x="1798" y="45"/>
                    <a:pt x="1785" y="58"/>
                    <a:pt x="1769" y="58"/>
                  </a:cubicBezTo>
                  <a:cubicBezTo>
                    <a:pt x="1769" y="58"/>
                    <a:pt x="1769" y="58"/>
                    <a:pt x="1769" y="58"/>
                  </a:cubicBezTo>
                  <a:cubicBezTo>
                    <a:pt x="1753" y="58"/>
                    <a:pt x="1740" y="45"/>
                    <a:pt x="1740" y="29"/>
                  </a:cubicBezTo>
                  <a:close/>
                  <a:moveTo>
                    <a:pt x="6439" y="29"/>
                  </a:moveTo>
                  <a:cubicBezTo>
                    <a:pt x="6439" y="13"/>
                    <a:pt x="6452" y="0"/>
                    <a:pt x="6468" y="0"/>
                  </a:cubicBezTo>
                  <a:cubicBezTo>
                    <a:pt x="6468" y="0"/>
                    <a:pt x="6468" y="0"/>
                    <a:pt x="6468" y="0"/>
                  </a:cubicBezTo>
                  <a:cubicBezTo>
                    <a:pt x="6484" y="0"/>
                    <a:pt x="6497" y="13"/>
                    <a:pt x="6497" y="29"/>
                  </a:cubicBezTo>
                  <a:cubicBezTo>
                    <a:pt x="6497" y="29"/>
                    <a:pt x="6497" y="29"/>
                    <a:pt x="6497" y="29"/>
                  </a:cubicBezTo>
                  <a:cubicBezTo>
                    <a:pt x="6497" y="45"/>
                    <a:pt x="6484" y="58"/>
                    <a:pt x="6468" y="58"/>
                  </a:cubicBezTo>
                  <a:cubicBezTo>
                    <a:pt x="6468" y="58"/>
                    <a:pt x="6468" y="58"/>
                    <a:pt x="6468" y="58"/>
                  </a:cubicBezTo>
                  <a:cubicBezTo>
                    <a:pt x="6452" y="58"/>
                    <a:pt x="6439" y="45"/>
                    <a:pt x="6439" y="29"/>
                  </a:cubicBezTo>
                  <a:close/>
                  <a:moveTo>
                    <a:pt x="6265" y="29"/>
                  </a:moveTo>
                  <a:cubicBezTo>
                    <a:pt x="6265" y="13"/>
                    <a:pt x="6278" y="0"/>
                    <a:pt x="6294" y="0"/>
                  </a:cubicBezTo>
                  <a:cubicBezTo>
                    <a:pt x="6294" y="0"/>
                    <a:pt x="6294" y="0"/>
                    <a:pt x="6294" y="0"/>
                  </a:cubicBezTo>
                  <a:cubicBezTo>
                    <a:pt x="6310" y="0"/>
                    <a:pt x="6323" y="13"/>
                    <a:pt x="6323" y="29"/>
                  </a:cubicBezTo>
                  <a:cubicBezTo>
                    <a:pt x="6323" y="29"/>
                    <a:pt x="6323" y="29"/>
                    <a:pt x="6323" y="29"/>
                  </a:cubicBezTo>
                  <a:cubicBezTo>
                    <a:pt x="6323" y="45"/>
                    <a:pt x="6310" y="58"/>
                    <a:pt x="6294" y="58"/>
                  </a:cubicBezTo>
                  <a:cubicBezTo>
                    <a:pt x="6294" y="58"/>
                    <a:pt x="6294" y="58"/>
                    <a:pt x="6294" y="58"/>
                  </a:cubicBezTo>
                  <a:cubicBezTo>
                    <a:pt x="6278" y="58"/>
                    <a:pt x="6265" y="45"/>
                    <a:pt x="6265" y="29"/>
                  </a:cubicBezTo>
                  <a:close/>
                  <a:moveTo>
                    <a:pt x="6091" y="29"/>
                  </a:moveTo>
                  <a:cubicBezTo>
                    <a:pt x="6091" y="13"/>
                    <a:pt x="6104" y="0"/>
                    <a:pt x="6120" y="0"/>
                  </a:cubicBezTo>
                  <a:cubicBezTo>
                    <a:pt x="6120" y="0"/>
                    <a:pt x="6120" y="0"/>
                    <a:pt x="6120" y="0"/>
                  </a:cubicBezTo>
                  <a:cubicBezTo>
                    <a:pt x="6136" y="0"/>
                    <a:pt x="6149" y="13"/>
                    <a:pt x="6149" y="29"/>
                  </a:cubicBezTo>
                  <a:cubicBezTo>
                    <a:pt x="6149" y="29"/>
                    <a:pt x="6149" y="29"/>
                    <a:pt x="6149" y="29"/>
                  </a:cubicBezTo>
                  <a:cubicBezTo>
                    <a:pt x="6149" y="45"/>
                    <a:pt x="6136" y="58"/>
                    <a:pt x="6120" y="58"/>
                  </a:cubicBezTo>
                  <a:cubicBezTo>
                    <a:pt x="6120" y="58"/>
                    <a:pt x="6120" y="58"/>
                    <a:pt x="6120" y="58"/>
                  </a:cubicBezTo>
                  <a:cubicBezTo>
                    <a:pt x="6104" y="58"/>
                    <a:pt x="6091" y="45"/>
                    <a:pt x="6091" y="29"/>
                  </a:cubicBezTo>
                  <a:close/>
                  <a:moveTo>
                    <a:pt x="5917" y="29"/>
                  </a:moveTo>
                  <a:cubicBezTo>
                    <a:pt x="5917" y="13"/>
                    <a:pt x="5930" y="0"/>
                    <a:pt x="5946" y="0"/>
                  </a:cubicBezTo>
                  <a:cubicBezTo>
                    <a:pt x="5946" y="0"/>
                    <a:pt x="5946" y="0"/>
                    <a:pt x="5946" y="0"/>
                  </a:cubicBezTo>
                  <a:cubicBezTo>
                    <a:pt x="5962" y="0"/>
                    <a:pt x="5975" y="13"/>
                    <a:pt x="5975" y="29"/>
                  </a:cubicBezTo>
                  <a:cubicBezTo>
                    <a:pt x="5975" y="29"/>
                    <a:pt x="5975" y="29"/>
                    <a:pt x="5975" y="29"/>
                  </a:cubicBezTo>
                  <a:cubicBezTo>
                    <a:pt x="5975" y="45"/>
                    <a:pt x="5962" y="58"/>
                    <a:pt x="5946" y="58"/>
                  </a:cubicBezTo>
                  <a:cubicBezTo>
                    <a:pt x="5946" y="58"/>
                    <a:pt x="5946" y="58"/>
                    <a:pt x="5946" y="58"/>
                  </a:cubicBezTo>
                  <a:cubicBezTo>
                    <a:pt x="5930" y="58"/>
                    <a:pt x="5917" y="45"/>
                    <a:pt x="5917" y="29"/>
                  </a:cubicBezTo>
                  <a:close/>
                  <a:moveTo>
                    <a:pt x="5743" y="29"/>
                  </a:moveTo>
                  <a:cubicBezTo>
                    <a:pt x="5743" y="13"/>
                    <a:pt x="5756" y="0"/>
                    <a:pt x="5772" y="0"/>
                  </a:cubicBezTo>
                  <a:cubicBezTo>
                    <a:pt x="5772" y="0"/>
                    <a:pt x="5772" y="0"/>
                    <a:pt x="5772" y="0"/>
                  </a:cubicBezTo>
                  <a:cubicBezTo>
                    <a:pt x="5788" y="0"/>
                    <a:pt x="5801" y="13"/>
                    <a:pt x="5801" y="29"/>
                  </a:cubicBezTo>
                  <a:cubicBezTo>
                    <a:pt x="5801" y="29"/>
                    <a:pt x="5801" y="29"/>
                    <a:pt x="5801" y="29"/>
                  </a:cubicBezTo>
                  <a:cubicBezTo>
                    <a:pt x="5801" y="45"/>
                    <a:pt x="5788" y="58"/>
                    <a:pt x="5772" y="58"/>
                  </a:cubicBezTo>
                  <a:cubicBezTo>
                    <a:pt x="5772" y="58"/>
                    <a:pt x="5772" y="58"/>
                    <a:pt x="5772" y="58"/>
                  </a:cubicBezTo>
                  <a:cubicBezTo>
                    <a:pt x="5756" y="58"/>
                    <a:pt x="5743" y="45"/>
                    <a:pt x="5743" y="29"/>
                  </a:cubicBezTo>
                  <a:close/>
                  <a:moveTo>
                    <a:pt x="5569" y="29"/>
                  </a:moveTo>
                  <a:cubicBezTo>
                    <a:pt x="5569" y="13"/>
                    <a:pt x="5582" y="0"/>
                    <a:pt x="5598" y="0"/>
                  </a:cubicBezTo>
                  <a:cubicBezTo>
                    <a:pt x="5598" y="0"/>
                    <a:pt x="5598" y="0"/>
                    <a:pt x="5598" y="0"/>
                  </a:cubicBezTo>
                  <a:cubicBezTo>
                    <a:pt x="5614" y="0"/>
                    <a:pt x="5627" y="13"/>
                    <a:pt x="5627" y="29"/>
                  </a:cubicBezTo>
                  <a:cubicBezTo>
                    <a:pt x="5627" y="29"/>
                    <a:pt x="5627" y="29"/>
                    <a:pt x="5627" y="29"/>
                  </a:cubicBezTo>
                  <a:cubicBezTo>
                    <a:pt x="5627" y="45"/>
                    <a:pt x="5614" y="58"/>
                    <a:pt x="5598" y="58"/>
                  </a:cubicBezTo>
                  <a:cubicBezTo>
                    <a:pt x="5598" y="58"/>
                    <a:pt x="5598" y="58"/>
                    <a:pt x="5598" y="58"/>
                  </a:cubicBezTo>
                  <a:cubicBezTo>
                    <a:pt x="5582" y="58"/>
                    <a:pt x="5569" y="45"/>
                    <a:pt x="5569" y="29"/>
                  </a:cubicBezTo>
                  <a:close/>
                  <a:moveTo>
                    <a:pt x="5395" y="29"/>
                  </a:moveTo>
                  <a:cubicBezTo>
                    <a:pt x="5395" y="13"/>
                    <a:pt x="5408" y="0"/>
                    <a:pt x="5424" y="0"/>
                  </a:cubicBezTo>
                  <a:cubicBezTo>
                    <a:pt x="5424" y="0"/>
                    <a:pt x="5424" y="0"/>
                    <a:pt x="5424" y="0"/>
                  </a:cubicBezTo>
                  <a:cubicBezTo>
                    <a:pt x="5440" y="0"/>
                    <a:pt x="5453" y="13"/>
                    <a:pt x="5453" y="29"/>
                  </a:cubicBezTo>
                  <a:cubicBezTo>
                    <a:pt x="5453" y="29"/>
                    <a:pt x="5453" y="29"/>
                    <a:pt x="5453" y="29"/>
                  </a:cubicBezTo>
                  <a:cubicBezTo>
                    <a:pt x="5453" y="45"/>
                    <a:pt x="5440" y="58"/>
                    <a:pt x="5424" y="58"/>
                  </a:cubicBezTo>
                  <a:cubicBezTo>
                    <a:pt x="5424" y="58"/>
                    <a:pt x="5424" y="58"/>
                    <a:pt x="5424" y="58"/>
                  </a:cubicBezTo>
                  <a:cubicBezTo>
                    <a:pt x="5408" y="58"/>
                    <a:pt x="5395" y="45"/>
                    <a:pt x="5395" y="29"/>
                  </a:cubicBezTo>
                  <a:close/>
                  <a:moveTo>
                    <a:pt x="5221" y="29"/>
                  </a:moveTo>
                  <a:cubicBezTo>
                    <a:pt x="5221" y="13"/>
                    <a:pt x="5234" y="0"/>
                    <a:pt x="5250" y="0"/>
                  </a:cubicBezTo>
                  <a:cubicBezTo>
                    <a:pt x="5250" y="0"/>
                    <a:pt x="5250" y="0"/>
                    <a:pt x="5250" y="0"/>
                  </a:cubicBezTo>
                  <a:cubicBezTo>
                    <a:pt x="5266" y="0"/>
                    <a:pt x="5279" y="13"/>
                    <a:pt x="5279" y="29"/>
                  </a:cubicBezTo>
                  <a:cubicBezTo>
                    <a:pt x="5279" y="29"/>
                    <a:pt x="5279" y="29"/>
                    <a:pt x="5279" y="29"/>
                  </a:cubicBezTo>
                  <a:cubicBezTo>
                    <a:pt x="5279" y="45"/>
                    <a:pt x="5266" y="58"/>
                    <a:pt x="5250" y="58"/>
                  </a:cubicBezTo>
                  <a:cubicBezTo>
                    <a:pt x="5250" y="58"/>
                    <a:pt x="5250" y="58"/>
                    <a:pt x="5250" y="58"/>
                  </a:cubicBezTo>
                  <a:cubicBezTo>
                    <a:pt x="5234" y="58"/>
                    <a:pt x="5221" y="45"/>
                    <a:pt x="5221" y="29"/>
                  </a:cubicBezTo>
                  <a:close/>
                  <a:moveTo>
                    <a:pt x="5047" y="29"/>
                  </a:moveTo>
                  <a:cubicBezTo>
                    <a:pt x="5047" y="13"/>
                    <a:pt x="5060" y="0"/>
                    <a:pt x="5076" y="0"/>
                  </a:cubicBezTo>
                  <a:cubicBezTo>
                    <a:pt x="5076" y="0"/>
                    <a:pt x="5076" y="0"/>
                    <a:pt x="5076" y="0"/>
                  </a:cubicBezTo>
                  <a:cubicBezTo>
                    <a:pt x="5092" y="0"/>
                    <a:pt x="5105" y="13"/>
                    <a:pt x="5105" y="29"/>
                  </a:cubicBezTo>
                  <a:cubicBezTo>
                    <a:pt x="5105" y="29"/>
                    <a:pt x="5105" y="29"/>
                    <a:pt x="5105" y="29"/>
                  </a:cubicBezTo>
                  <a:cubicBezTo>
                    <a:pt x="5105" y="45"/>
                    <a:pt x="5092" y="58"/>
                    <a:pt x="5076" y="58"/>
                  </a:cubicBezTo>
                  <a:cubicBezTo>
                    <a:pt x="5076" y="58"/>
                    <a:pt x="5076" y="58"/>
                    <a:pt x="5076" y="58"/>
                  </a:cubicBezTo>
                  <a:cubicBezTo>
                    <a:pt x="5060" y="58"/>
                    <a:pt x="5047" y="45"/>
                    <a:pt x="5047" y="29"/>
                  </a:cubicBezTo>
                  <a:close/>
                  <a:moveTo>
                    <a:pt x="4873" y="29"/>
                  </a:moveTo>
                  <a:cubicBezTo>
                    <a:pt x="4873" y="13"/>
                    <a:pt x="4886" y="0"/>
                    <a:pt x="4902" y="0"/>
                  </a:cubicBezTo>
                  <a:cubicBezTo>
                    <a:pt x="4902" y="0"/>
                    <a:pt x="4902" y="0"/>
                    <a:pt x="4902" y="0"/>
                  </a:cubicBezTo>
                  <a:cubicBezTo>
                    <a:pt x="4918" y="0"/>
                    <a:pt x="4931" y="13"/>
                    <a:pt x="4931" y="29"/>
                  </a:cubicBezTo>
                  <a:cubicBezTo>
                    <a:pt x="4931" y="29"/>
                    <a:pt x="4931" y="29"/>
                    <a:pt x="4931" y="29"/>
                  </a:cubicBezTo>
                  <a:cubicBezTo>
                    <a:pt x="4931" y="45"/>
                    <a:pt x="4918" y="58"/>
                    <a:pt x="4902" y="58"/>
                  </a:cubicBezTo>
                  <a:cubicBezTo>
                    <a:pt x="4902" y="58"/>
                    <a:pt x="4902" y="58"/>
                    <a:pt x="4902" y="58"/>
                  </a:cubicBezTo>
                  <a:cubicBezTo>
                    <a:pt x="4886" y="58"/>
                    <a:pt x="4873" y="45"/>
                    <a:pt x="4873" y="29"/>
                  </a:cubicBezTo>
                  <a:close/>
                  <a:moveTo>
                    <a:pt x="4698" y="29"/>
                  </a:moveTo>
                  <a:cubicBezTo>
                    <a:pt x="4698" y="13"/>
                    <a:pt x="4712" y="0"/>
                    <a:pt x="4728" y="0"/>
                  </a:cubicBezTo>
                  <a:cubicBezTo>
                    <a:pt x="4728" y="0"/>
                    <a:pt x="4728" y="0"/>
                    <a:pt x="4728" y="0"/>
                  </a:cubicBezTo>
                  <a:cubicBezTo>
                    <a:pt x="4744" y="0"/>
                    <a:pt x="4757" y="13"/>
                    <a:pt x="4757" y="29"/>
                  </a:cubicBezTo>
                  <a:cubicBezTo>
                    <a:pt x="4757" y="29"/>
                    <a:pt x="4757" y="29"/>
                    <a:pt x="4757" y="29"/>
                  </a:cubicBezTo>
                  <a:cubicBezTo>
                    <a:pt x="4757" y="45"/>
                    <a:pt x="4744" y="58"/>
                    <a:pt x="4728" y="58"/>
                  </a:cubicBezTo>
                  <a:cubicBezTo>
                    <a:pt x="4728" y="58"/>
                    <a:pt x="4728" y="58"/>
                    <a:pt x="4728" y="58"/>
                  </a:cubicBezTo>
                  <a:cubicBezTo>
                    <a:pt x="4712" y="58"/>
                    <a:pt x="4698" y="45"/>
                    <a:pt x="4698" y="29"/>
                  </a:cubicBezTo>
                  <a:close/>
                  <a:moveTo>
                    <a:pt x="4524" y="29"/>
                  </a:moveTo>
                  <a:cubicBezTo>
                    <a:pt x="4524" y="13"/>
                    <a:pt x="4538" y="0"/>
                    <a:pt x="4554" y="0"/>
                  </a:cubicBezTo>
                  <a:cubicBezTo>
                    <a:pt x="4554" y="0"/>
                    <a:pt x="4554" y="0"/>
                    <a:pt x="4554" y="0"/>
                  </a:cubicBezTo>
                  <a:cubicBezTo>
                    <a:pt x="4570" y="0"/>
                    <a:pt x="4583" y="13"/>
                    <a:pt x="4583" y="29"/>
                  </a:cubicBezTo>
                  <a:cubicBezTo>
                    <a:pt x="4583" y="29"/>
                    <a:pt x="4583" y="29"/>
                    <a:pt x="4583" y="29"/>
                  </a:cubicBezTo>
                  <a:cubicBezTo>
                    <a:pt x="4583" y="45"/>
                    <a:pt x="4570" y="58"/>
                    <a:pt x="4554" y="58"/>
                  </a:cubicBezTo>
                  <a:cubicBezTo>
                    <a:pt x="4554" y="58"/>
                    <a:pt x="4554" y="58"/>
                    <a:pt x="4554" y="58"/>
                  </a:cubicBezTo>
                  <a:cubicBezTo>
                    <a:pt x="4538" y="58"/>
                    <a:pt x="4524" y="45"/>
                    <a:pt x="4524" y="29"/>
                  </a:cubicBezTo>
                  <a:close/>
                  <a:moveTo>
                    <a:pt x="4350" y="29"/>
                  </a:moveTo>
                  <a:cubicBezTo>
                    <a:pt x="4350" y="13"/>
                    <a:pt x="4364" y="0"/>
                    <a:pt x="4380" y="0"/>
                  </a:cubicBezTo>
                  <a:cubicBezTo>
                    <a:pt x="4380" y="0"/>
                    <a:pt x="4380" y="0"/>
                    <a:pt x="4380" y="0"/>
                  </a:cubicBezTo>
                  <a:cubicBezTo>
                    <a:pt x="4396" y="0"/>
                    <a:pt x="4409" y="13"/>
                    <a:pt x="4409" y="29"/>
                  </a:cubicBezTo>
                  <a:cubicBezTo>
                    <a:pt x="4409" y="29"/>
                    <a:pt x="4409" y="29"/>
                    <a:pt x="4409" y="29"/>
                  </a:cubicBezTo>
                  <a:cubicBezTo>
                    <a:pt x="4409" y="45"/>
                    <a:pt x="4396" y="58"/>
                    <a:pt x="4380" y="58"/>
                  </a:cubicBezTo>
                  <a:cubicBezTo>
                    <a:pt x="4380" y="58"/>
                    <a:pt x="4380" y="58"/>
                    <a:pt x="4380" y="58"/>
                  </a:cubicBezTo>
                  <a:cubicBezTo>
                    <a:pt x="4364" y="58"/>
                    <a:pt x="4350" y="45"/>
                    <a:pt x="4350" y="29"/>
                  </a:cubicBezTo>
                  <a:close/>
                  <a:moveTo>
                    <a:pt x="4176" y="29"/>
                  </a:moveTo>
                  <a:cubicBezTo>
                    <a:pt x="4176" y="13"/>
                    <a:pt x="4190" y="0"/>
                    <a:pt x="4206" y="0"/>
                  </a:cubicBezTo>
                  <a:cubicBezTo>
                    <a:pt x="4206" y="0"/>
                    <a:pt x="4206" y="0"/>
                    <a:pt x="4206" y="0"/>
                  </a:cubicBezTo>
                  <a:cubicBezTo>
                    <a:pt x="4222" y="0"/>
                    <a:pt x="4235" y="13"/>
                    <a:pt x="4235" y="29"/>
                  </a:cubicBezTo>
                  <a:cubicBezTo>
                    <a:pt x="4235" y="29"/>
                    <a:pt x="4235" y="29"/>
                    <a:pt x="4235" y="29"/>
                  </a:cubicBezTo>
                  <a:cubicBezTo>
                    <a:pt x="4235" y="45"/>
                    <a:pt x="4222" y="58"/>
                    <a:pt x="4206" y="58"/>
                  </a:cubicBezTo>
                  <a:cubicBezTo>
                    <a:pt x="4206" y="58"/>
                    <a:pt x="4206" y="58"/>
                    <a:pt x="4206" y="58"/>
                  </a:cubicBezTo>
                  <a:cubicBezTo>
                    <a:pt x="4190" y="58"/>
                    <a:pt x="4176" y="45"/>
                    <a:pt x="4176" y="29"/>
                  </a:cubicBezTo>
                  <a:close/>
                  <a:moveTo>
                    <a:pt x="4002" y="29"/>
                  </a:moveTo>
                  <a:cubicBezTo>
                    <a:pt x="4002" y="13"/>
                    <a:pt x="4016" y="0"/>
                    <a:pt x="4032" y="0"/>
                  </a:cubicBezTo>
                  <a:cubicBezTo>
                    <a:pt x="4032" y="0"/>
                    <a:pt x="4032" y="0"/>
                    <a:pt x="4032" y="0"/>
                  </a:cubicBezTo>
                  <a:cubicBezTo>
                    <a:pt x="4048" y="0"/>
                    <a:pt x="4060" y="13"/>
                    <a:pt x="4060" y="29"/>
                  </a:cubicBezTo>
                  <a:cubicBezTo>
                    <a:pt x="4060" y="29"/>
                    <a:pt x="4060" y="29"/>
                    <a:pt x="4060" y="29"/>
                  </a:cubicBezTo>
                  <a:cubicBezTo>
                    <a:pt x="4060" y="45"/>
                    <a:pt x="4048" y="58"/>
                    <a:pt x="4032" y="58"/>
                  </a:cubicBezTo>
                  <a:cubicBezTo>
                    <a:pt x="4032" y="58"/>
                    <a:pt x="4032" y="58"/>
                    <a:pt x="4032" y="58"/>
                  </a:cubicBezTo>
                  <a:cubicBezTo>
                    <a:pt x="4016" y="58"/>
                    <a:pt x="4002" y="45"/>
                    <a:pt x="4002" y="29"/>
                  </a:cubicBezTo>
                  <a:close/>
                  <a:moveTo>
                    <a:pt x="8702" y="29"/>
                  </a:moveTo>
                  <a:cubicBezTo>
                    <a:pt x="8702" y="13"/>
                    <a:pt x="8714" y="0"/>
                    <a:pt x="8731" y="0"/>
                  </a:cubicBezTo>
                  <a:cubicBezTo>
                    <a:pt x="8731" y="0"/>
                    <a:pt x="8731" y="0"/>
                    <a:pt x="8731" y="0"/>
                  </a:cubicBezTo>
                  <a:cubicBezTo>
                    <a:pt x="8747" y="0"/>
                    <a:pt x="8760" y="13"/>
                    <a:pt x="8760" y="29"/>
                  </a:cubicBezTo>
                  <a:cubicBezTo>
                    <a:pt x="8760" y="29"/>
                    <a:pt x="8760" y="29"/>
                    <a:pt x="8760" y="29"/>
                  </a:cubicBezTo>
                  <a:cubicBezTo>
                    <a:pt x="8760" y="45"/>
                    <a:pt x="8747" y="58"/>
                    <a:pt x="8731" y="58"/>
                  </a:cubicBezTo>
                  <a:cubicBezTo>
                    <a:pt x="8731" y="58"/>
                    <a:pt x="8731" y="58"/>
                    <a:pt x="8731" y="58"/>
                  </a:cubicBezTo>
                  <a:cubicBezTo>
                    <a:pt x="8714" y="58"/>
                    <a:pt x="8702" y="45"/>
                    <a:pt x="8702" y="29"/>
                  </a:cubicBezTo>
                  <a:close/>
                  <a:moveTo>
                    <a:pt x="8528" y="29"/>
                  </a:moveTo>
                  <a:cubicBezTo>
                    <a:pt x="8528" y="13"/>
                    <a:pt x="8540" y="0"/>
                    <a:pt x="8556" y="0"/>
                  </a:cubicBezTo>
                  <a:cubicBezTo>
                    <a:pt x="8556" y="0"/>
                    <a:pt x="8556" y="0"/>
                    <a:pt x="8556" y="0"/>
                  </a:cubicBezTo>
                  <a:cubicBezTo>
                    <a:pt x="8572" y="0"/>
                    <a:pt x="8586" y="13"/>
                    <a:pt x="8586" y="29"/>
                  </a:cubicBezTo>
                  <a:cubicBezTo>
                    <a:pt x="8586" y="29"/>
                    <a:pt x="8586" y="29"/>
                    <a:pt x="8586" y="29"/>
                  </a:cubicBezTo>
                  <a:cubicBezTo>
                    <a:pt x="8586" y="45"/>
                    <a:pt x="8572" y="58"/>
                    <a:pt x="8556" y="58"/>
                  </a:cubicBezTo>
                  <a:cubicBezTo>
                    <a:pt x="8556" y="58"/>
                    <a:pt x="8556" y="58"/>
                    <a:pt x="8556" y="58"/>
                  </a:cubicBezTo>
                  <a:cubicBezTo>
                    <a:pt x="8540" y="58"/>
                    <a:pt x="8528" y="45"/>
                    <a:pt x="8528" y="29"/>
                  </a:cubicBezTo>
                  <a:close/>
                  <a:moveTo>
                    <a:pt x="8354" y="29"/>
                  </a:moveTo>
                  <a:cubicBezTo>
                    <a:pt x="8354" y="13"/>
                    <a:pt x="8366" y="0"/>
                    <a:pt x="8382" y="0"/>
                  </a:cubicBezTo>
                  <a:cubicBezTo>
                    <a:pt x="8382" y="0"/>
                    <a:pt x="8382" y="0"/>
                    <a:pt x="8382" y="0"/>
                  </a:cubicBezTo>
                  <a:cubicBezTo>
                    <a:pt x="8398" y="0"/>
                    <a:pt x="8412" y="13"/>
                    <a:pt x="8412" y="29"/>
                  </a:cubicBezTo>
                  <a:cubicBezTo>
                    <a:pt x="8412" y="29"/>
                    <a:pt x="8412" y="29"/>
                    <a:pt x="8412" y="29"/>
                  </a:cubicBezTo>
                  <a:cubicBezTo>
                    <a:pt x="8412" y="45"/>
                    <a:pt x="8398" y="58"/>
                    <a:pt x="8382" y="58"/>
                  </a:cubicBezTo>
                  <a:cubicBezTo>
                    <a:pt x="8382" y="58"/>
                    <a:pt x="8382" y="58"/>
                    <a:pt x="8382" y="58"/>
                  </a:cubicBezTo>
                  <a:cubicBezTo>
                    <a:pt x="8366" y="58"/>
                    <a:pt x="8354" y="45"/>
                    <a:pt x="8354" y="29"/>
                  </a:cubicBezTo>
                  <a:close/>
                  <a:moveTo>
                    <a:pt x="8179" y="29"/>
                  </a:moveTo>
                  <a:cubicBezTo>
                    <a:pt x="8179" y="13"/>
                    <a:pt x="8192" y="0"/>
                    <a:pt x="8208" y="0"/>
                  </a:cubicBezTo>
                  <a:cubicBezTo>
                    <a:pt x="8208" y="0"/>
                    <a:pt x="8208" y="0"/>
                    <a:pt x="8208" y="0"/>
                  </a:cubicBezTo>
                  <a:cubicBezTo>
                    <a:pt x="8224" y="0"/>
                    <a:pt x="8238" y="13"/>
                    <a:pt x="8238" y="29"/>
                  </a:cubicBezTo>
                  <a:cubicBezTo>
                    <a:pt x="8238" y="29"/>
                    <a:pt x="8238" y="29"/>
                    <a:pt x="8238" y="29"/>
                  </a:cubicBezTo>
                  <a:cubicBezTo>
                    <a:pt x="8238" y="45"/>
                    <a:pt x="8224" y="58"/>
                    <a:pt x="8208" y="58"/>
                  </a:cubicBezTo>
                  <a:cubicBezTo>
                    <a:pt x="8208" y="58"/>
                    <a:pt x="8208" y="58"/>
                    <a:pt x="8208" y="58"/>
                  </a:cubicBezTo>
                  <a:cubicBezTo>
                    <a:pt x="8192" y="58"/>
                    <a:pt x="8179" y="45"/>
                    <a:pt x="8179" y="29"/>
                  </a:cubicBezTo>
                  <a:close/>
                  <a:moveTo>
                    <a:pt x="8005" y="29"/>
                  </a:moveTo>
                  <a:cubicBezTo>
                    <a:pt x="8005" y="13"/>
                    <a:pt x="8018" y="0"/>
                    <a:pt x="8034" y="0"/>
                  </a:cubicBezTo>
                  <a:cubicBezTo>
                    <a:pt x="8034" y="0"/>
                    <a:pt x="8034" y="0"/>
                    <a:pt x="8034" y="0"/>
                  </a:cubicBezTo>
                  <a:cubicBezTo>
                    <a:pt x="8050" y="0"/>
                    <a:pt x="8064" y="13"/>
                    <a:pt x="8064" y="29"/>
                  </a:cubicBezTo>
                  <a:cubicBezTo>
                    <a:pt x="8064" y="29"/>
                    <a:pt x="8064" y="29"/>
                    <a:pt x="8064" y="29"/>
                  </a:cubicBezTo>
                  <a:cubicBezTo>
                    <a:pt x="8064" y="45"/>
                    <a:pt x="8050" y="58"/>
                    <a:pt x="8034" y="58"/>
                  </a:cubicBezTo>
                  <a:cubicBezTo>
                    <a:pt x="8034" y="58"/>
                    <a:pt x="8034" y="58"/>
                    <a:pt x="8034" y="58"/>
                  </a:cubicBezTo>
                  <a:cubicBezTo>
                    <a:pt x="8018" y="58"/>
                    <a:pt x="8005" y="45"/>
                    <a:pt x="8005" y="29"/>
                  </a:cubicBezTo>
                  <a:close/>
                  <a:moveTo>
                    <a:pt x="7831" y="29"/>
                  </a:moveTo>
                  <a:cubicBezTo>
                    <a:pt x="7831" y="13"/>
                    <a:pt x="7844" y="0"/>
                    <a:pt x="7860" y="0"/>
                  </a:cubicBezTo>
                  <a:cubicBezTo>
                    <a:pt x="7860" y="0"/>
                    <a:pt x="7860" y="0"/>
                    <a:pt x="7860" y="0"/>
                  </a:cubicBezTo>
                  <a:cubicBezTo>
                    <a:pt x="7876" y="0"/>
                    <a:pt x="7890" y="13"/>
                    <a:pt x="7890" y="29"/>
                  </a:cubicBezTo>
                  <a:cubicBezTo>
                    <a:pt x="7890" y="29"/>
                    <a:pt x="7890" y="29"/>
                    <a:pt x="7890" y="29"/>
                  </a:cubicBezTo>
                  <a:cubicBezTo>
                    <a:pt x="7890" y="45"/>
                    <a:pt x="7876" y="58"/>
                    <a:pt x="7860" y="58"/>
                  </a:cubicBezTo>
                  <a:cubicBezTo>
                    <a:pt x="7860" y="58"/>
                    <a:pt x="7860" y="58"/>
                    <a:pt x="7860" y="58"/>
                  </a:cubicBezTo>
                  <a:cubicBezTo>
                    <a:pt x="7844" y="58"/>
                    <a:pt x="7831" y="45"/>
                    <a:pt x="7831" y="29"/>
                  </a:cubicBezTo>
                  <a:close/>
                  <a:moveTo>
                    <a:pt x="7657" y="29"/>
                  </a:moveTo>
                  <a:cubicBezTo>
                    <a:pt x="7657" y="13"/>
                    <a:pt x="7670" y="0"/>
                    <a:pt x="7686" y="0"/>
                  </a:cubicBezTo>
                  <a:cubicBezTo>
                    <a:pt x="7686" y="0"/>
                    <a:pt x="7686" y="0"/>
                    <a:pt x="7686" y="0"/>
                  </a:cubicBezTo>
                  <a:cubicBezTo>
                    <a:pt x="7702" y="0"/>
                    <a:pt x="7716" y="13"/>
                    <a:pt x="7716" y="29"/>
                  </a:cubicBezTo>
                  <a:cubicBezTo>
                    <a:pt x="7716" y="29"/>
                    <a:pt x="7716" y="29"/>
                    <a:pt x="7716" y="29"/>
                  </a:cubicBezTo>
                  <a:cubicBezTo>
                    <a:pt x="7716" y="45"/>
                    <a:pt x="7702" y="58"/>
                    <a:pt x="7686" y="58"/>
                  </a:cubicBezTo>
                  <a:cubicBezTo>
                    <a:pt x="7686" y="58"/>
                    <a:pt x="7686" y="58"/>
                    <a:pt x="7686" y="58"/>
                  </a:cubicBezTo>
                  <a:cubicBezTo>
                    <a:pt x="7670" y="58"/>
                    <a:pt x="7657" y="45"/>
                    <a:pt x="7657" y="29"/>
                  </a:cubicBezTo>
                  <a:close/>
                  <a:moveTo>
                    <a:pt x="7483" y="29"/>
                  </a:moveTo>
                  <a:cubicBezTo>
                    <a:pt x="7483" y="13"/>
                    <a:pt x="7496" y="0"/>
                    <a:pt x="7512" y="0"/>
                  </a:cubicBezTo>
                  <a:cubicBezTo>
                    <a:pt x="7512" y="0"/>
                    <a:pt x="7512" y="0"/>
                    <a:pt x="7512" y="0"/>
                  </a:cubicBezTo>
                  <a:cubicBezTo>
                    <a:pt x="7528" y="0"/>
                    <a:pt x="7542" y="13"/>
                    <a:pt x="7542" y="29"/>
                  </a:cubicBezTo>
                  <a:cubicBezTo>
                    <a:pt x="7542" y="29"/>
                    <a:pt x="7542" y="29"/>
                    <a:pt x="7542" y="29"/>
                  </a:cubicBezTo>
                  <a:cubicBezTo>
                    <a:pt x="7542" y="45"/>
                    <a:pt x="7528" y="58"/>
                    <a:pt x="7512" y="58"/>
                  </a:cubicBezTo>
                  <a:cubicBezTo>
                    <a:pt x="7512" y="58"/>
                    <a:pt x="7512" y="58"/>
                    <a:pt x="7512" y="58"/>
                  </a:cubicBezTo>
                  <a:cubicBezTo>
                    <a:pt x="7496" y="58"/>
                    <a:pt x="7483" y="45"/>
                    <a:pt x="7483" y="29"/>
                  </a:cubicBezTo>
                  <a:close/>
                  <a:moveTo>
                    <a:pt x="7309" y="29"/>
                  </a:moveTo>
                  <a:cubicBezTo>
                    <a:pt x="7309" y="13"/>
                    <a:pt x="7322" y="0"/>
                    <a:pt x="7338" y="0"/>
                  </a:cubicBezTo>
                  <a:cubicBezTo>
                    <a:pt x="7338" y="0"/>
                    <a:pt x="7338" y="0"/>
                    <a:pt x="7338" y="0"/>
                  </a:cubicBezTo>
                  <a:cubicBezTo>
                    <a:pt x="7354" y="0"/>
                    <a:pt x="7367" y="13"/>
                    <a:pt x="7367" y="29"/>
                  </a:cubicBezTo>
                  <a:cubicBezTo>
                    <a:pt x="7367" y="29"/>
                    <a:pt x="7367" y="29"/>
                    <a:pt x="7367" y="29"/>
                  </a:cubicBezTo>
                  <a:cubicBezTo>
                    <a:pt x="7367" y="45"/>
                    <a:pt x="7354" y="58"/>
                    <a:pt x="7338" y="58"/>
                  </a:cubicBezTo>
                  <a:cubicBezTo>
                    <a:pt x="7338" y="58"/>
                    <a:pt x="7338" y="58"/>
                    <a:pt x="7338" y="58"/>
                  </a:cubicBezTo>
                  <a:cubicBezTo>
                    <a:pt x="7322" y="58"/>
                    <a:pt x="7309" y="45"/>
                    <a:pt x="7309" y="29"/>
                  </a:cubicBezTo>
                  <a:close/>
                  <a:moveTo>
                    <a:pt x="7135" y="29"/>
                  </a:moveTo>
                  <a:cubicBezTo>
                    <a:pt x="7135" y="13"/>
                    <a:pt x="7148" y="0"/>
                    <a:pt x="7164" y="0"/>
                  </a:cubicBezTo>
                  <a:cubicBezTo>
                    <a:pt x="7164" y="0"/>
                    <a:pt x="7164" y="0"/>
                    <a:pt x="7164" y="0"/>
                  </a:cubicBezTo>
                  <a:cubicBezTo>
                    <a:pt x="7180" y="0"/>
                    <a:pt x="7193" y="13"/>
                    <a:pt x="7193" y="29"/>
                  </a:cubicBezTo>
                  <a:cubicBezTo>
                    <a:pt x="7193" y="29"/>
                    <a:pt x="7193" y="29"/>
                    <a:pt x="7193" y="29"/>
                  </a:cubicBezTo>
                  <a:cubicBezTo>
                    <a:pt x="7193" y="45"/>
                    <a:pt x="7180" y="58"/>
                    <a:pt x="7164" y="58"/>
                  </a:cubicBezTo>
                  <a:cubicBezTo>
                    <a:pt x="7164" y="58"/>
                    <a:pt x="7164" y="58"/>
                    <a:pt x="7164" y="58"/>
                  </a:cubicBezTo>
                  <a:cubicBezTo>
                    <a:pt x="7148" y="58"/>
                    <a:pt x="7135" y="45"/>
                    <a:pt x="7135" y="29"/>
                  </a:cubicBezTo>
                  <a:close/>
                  <a:moveTo>
                    <a:pt x="6961" y="29"/>
                  </a:moveTo>
                  <a:cubicBezTo>
                    <a:pt x="6961" y="13"/>
                    <a:pt x="6974" y="0"/>
                    <a:pt x="6990" y="0"/>
                  </a:cubicBezTo>
                  <a:cubicBezTo>
                    <a:pt x="6990" y="0"/>
                    <a:pt x="6990" y="0"/>
                    <a:pt x="6990" y="0"/>
                  </a:cubicBezTo>
                  <a:cubicBezTo>
                    <a:pt x="7006" y="0"/>
                    <a:pt x="7019" y="13"/>
                    <a:pt x="7019" y="29"/>
                  </a:cubicBezTo>
                  <a:cubicBezTo>
                    <a:pt x="7019" y="29"/>
                    <a:pt x="7019" y="29"/>
                    <a:pt x="7019" y="29"/>
                  </a:cubicBezTo>
                  <a:cubicBezTo>
                    <a:pt x="7019" y="45"/>
                    <a:pt x="7006" y="58"/>
                    <a:pt x="6990" y="58"/>
                  </a:cubicBezTo>
                  <a:cubicBezTo>
                    <a:pt x="6990" y="58"/>
                    <a:pt x="6990" y="58"/>
                    <a:pt x="6990" y="58"/>
                  </a:cubicBezTo>
                  <a:cubicBezTo>
                    <a:pt x="6974" y="58"/>
                    <a:pt x="6961" y="45"/>
                    <a:pt x="6961" y="29"/>
                  </a:cubicBezTo>
                  <a:close/>
                  <a:moveTo>
                    <a:pt x="6787" y="29"/>
                  </a:moveTo>
                  <a:cubicBezTo>
                    <a:pt x="6787" y="13"/>
                    <a:pt x="6800" y="0"/>
                    <a:pt x="6816" y="0"/>
                  </a:cubicBezTo>
                  <a:cubicBezTo>
                    <a:pt x="6816" y="0"/>
                    <a:pt x="6816" y="0"/>
                    <a:pt x="6816" y="0"/>
                  </a:cubicBezTo>
                  <a:cubicBezTo>
                    <a:pt x="6832" y="0"/>
                    <a:pt x="6845" y="13"/>
                    <a:pt x="6845" y="29"/>
                  </a:cubicBezTo>
                  <a:cubicBezTo>
                    <a:pt x="6845" y="29"/>
                    <a:pt x="6845" y="29"/>
                    <a:pt x="6845" y="29"/>
                  </a:cubicBezTo>
                  <a:cubicBezTo>
                    <a:pt x="6845" y="45"/>
                    <a:pt x="6832" y="58"/>
                    <a:pt x="6816" y="58"/>
                  </a:cubicBezTo>
                  <a:cubicBezTo>
                    <a:pt x="6816" y="58"/>
                    <a:pt x="6816" y="58"/>
                    <a:pt x="6816" y="58"/>
                  </a:cubicBezTo>
                  <a:cubicBezTo>
                    <a:pt x="6800" y="58"/>
                    <a:pt x="6787" y="45"/>
                    <a:pt x="6787" y="29"/>
                  </a:cubicBezTo>
                  <a:close/>
                  <a:moveTo>
                    <a:pt x="6613" y="29"/>
                  </a:moveTo>
                  <a:cubicBezTo>
                    <a:pt x="6613" y="13"/>
                    <a:pt x="6626" y="0"/>
                    <a:pt x="6642" y="0"/>
                  </a:cubicBezTo>
                  <a:cubicBezTo>
                    <a:pt x="6642" y="0"/>
                    <a:pt x="6642" y="0"/>
                    <a:pt x="6642" y="0"/>
                  </a:cubicBezTo>
                  <a:cubicBezTo>
                    <a:pt x="6658" y="0"/>
                    <a:pt x="6671" y="13"/>
                    <a:pt x="6671" y="29"/>
                  </a:cubicBezTo>
                  <a:cubicBezTo>
                    <a:pt x="6671" y="29"/>
                    <a:pt x="6671" y="29"/>
                    <a:pt x="6671" y="29"/>
                  </a:cubicBezTo>
                  <a:cubicBezTo>
                    <a:pt x="6671" y="45"/>
                    <a:pt x="6658" y="58"/>
                    <a:pt x="6642" y="58"/>
                  </a:cubicBezTo>
                  <a:cubicBezTo>
                    <a:pt x="6642" y="58"/>
                    <a:pt x="6642" y="58"/>
                    <a:pt x="6642" y="58"/>
                  </a:cubicBezTo>
                  <a:cubicBezTo>
                    <a:pt x="6626" y="58"/>
                    <a:pt x="6613" y="45"/>
                    <a:pt x="6613" y="29"/>
                  </a:cubicBezTo>
                  <a:close/>
                  <a:moveTo>
                    <a:pt x="10790" y="29"/>
                  </a:moveTo>
                  <a:cubicBezTo>
                    <a:pt x="10790" y="13"/>
                    <a:pt x="10803" y="0"/>
                    <a:pt x="10819" y="0"/>
                  </a:cubicBezTo>
                  <a:cubicBezTo>
                    <a:pt x="10819" y="0"/>
                    <a:pt x="10819" y="0"/>
                    <a:pt x="10819" y="0"/>
                  </a:cubicBezTo>
                  <a:cubicBezTo>
                    <a:pt x="10835" y="0"/>
                    <a:pt x="10848" y="13"/>
                    <a:pt x="10848" y="29"/>
                  </a:cubicBezTo>
                  <a:cubicBezTo>
                    <a:pt x="10848" y="29"/>
                    <a:pt x="10848" y="29"/>
                    <a:pt x="10848" y="29"/>
                  </a:cubicBezTo>
                  <a:cubicBezTo>
                    <a:pt x="10848" y="45"/>
                    <a:pt x="10835" y="58"/>
                    <a:pt x="10819" y="58"/>
                  </a:cubicBezTo>
                  <a:cubicBezTo>
                    <a:pt x="10819" y="58"/>
                    <a:pt x="10819" y="58"/>
                    <a:pt x="10819" y="58"/>
                  </a:cubicBezTo>
                  <a:cubicBezTo>
                    <a:pt x="10803" y="58"/>
                    <a:pt x="10790" y="45"/>
                    <a:pt x="10790" y="29"/>
                  </a:cubicBezTo>
                  <a:close/>
                  <a:moveTo>
                    <a:pt x="10616" y="29"/>
                  </a:moveTo>
                  <a:cubicBezTo>
                    <a:pt x="10616" y="13"/>
                    <a:pt x="10629" y="0"/>
                    <a:pt x="10645" y="0"/>
                  </a:cubicBezTo>
                  <a:cubicBezTo>
                    <a:pt x="10645" y="0"/>
                    <a:pt x="10645" y="0"/>
                    <a:pt x="10645" y="0"/>
                  </a:cubicBezTo>
                  <a:cubicBezTo>
                    <a:pt x="10661" y="0"/>
                    <a:pt x="10674" y="13"/>
                    <a:pt x="10674" y="29"/>
                  </a:cubicBezTo>
                  <a:cubicBezTo>
                    <a:pt x="10674" y="29"/>
                    <a:pt x="10674" y="29"/>
                    <a:pt x="10674" y="29"/>
                  </a:cubicBezTo>
                  <a:cubicBezTo>
                    <a:pt x="10674" y="45"/>
                    <a:pt x="10661" y="58"/>
                    <a:pt x="10645" y="58"/>
                  </a:cubicBezTo>
                  <a:cubicBezTo>
                    <a:pt x="10645" y="58"/>
                    <a:pt x="10645" y="58"/>
                    <a:pt x="10645" y="58"/>
                  </a:cubicBezTo>
                  <a:cubicBezTo>
                    <a:pt x="10629" y="58"/>
                    <a:pt x="10616" y="45"/>
                    <a:pt x="10616" y="29"/>
                  </a:cubicBezTo>
                  <a:close/>
                  <a:moveTo>
                    <a:pt x="10442" y="29"/>
                  </a:moveTo>
                  <a:cubicBezTo>
                    <a:pt x="10442" y="13"/>
                    <a:pt x="10455" y="0"/>
                    <a:pt x="10471" y="0"/>
                  </a:cubicBezTo>
                  <a:cubicBezTo>
                    <a:pt x="10471" y="0"/>
                    <a:pt x="10471" y="0"/>
                    <a:pt x="10471" y="0"/>
                  </a:cubicBezTo>
                  <a:cubicBezTo>
                    <a:pt x="10487" y="0"/>
                    <a:pt x="10500" y="13"/>
                    <a:pt x="10500" y="29"/>
                  </a:cubicBezTo>
                  <a:cubicBezTo>
                    <a:pt x="10500" y="29"/>
                    <a:pt x="10500" y="29"/>
                    <a:pt x="10500" y="29"/>
                  </a:cubicBezTo>
                  <a:cubicBezTo>
                    <a:pt x="10500" y="45"/>
                    <a:pt x="10487" y="58"/>
                    <a:pt x="10471" y="58"/>
                  </a:cubicBezTo>
                  <a:cubicBezTo>
                    <a:pt x="10471" y="58"/>
                    <a:pt x="10471" y="58"/>
                    <a:pt x="10471" y="58"/>
                  </a:cubicBezTo>
                  <a:cubicBezTo>
                    <a:pt x="10455" y="58"/>
                    <a:pt x="10442" y="45"/>
                    <a:pt x="10442" y="29"/>
                  </a:cubicBezTo>
                  <a:close/>
                  <a:moveTo>
                    <a:pt x="10268" y="29"/>
                  </a:moveTo>
                  <a:cubicBezTo>
                    <a:pt x="10268" y="13"/>
                    <a:pt x="10281" y="0"/>
                    <a:pt x="10297" y="0"/>
                  </a:cubicBezTo>
                  <a:cubicBezTo>
                    <a:pt x="10297" y="0"/>
                    <a:pt x="10297" y="0"/>
                    <a:pt x="10297" y="0"/>
                  </a:cubicBezTo>
                  <a:cubicBezTo>
                    <a:pt x="10313" y="0"/>
                    <a:pt x="10326" y="13"/>
                    <a:pt x="10326" y="29"/>
                  </a:cubicBezTo>
                  <a:cubicBezTo>
                    <a:pt x="10326" y="29"/>
                    <a:pt x="10326" y="29"/>
                    <a:pt x="10326" y="29"/>
                  </a:cubicBezTo>
                  <a:cubicBezTo>
                    <a:pt x="10326" y="45"/>
                    <a:pt x="10313" y="58"/>
                    <a:pt x="10297" y="58"/>
                  </a:cubicBezTo>
                  <a:cubicBezTo>
                    <a:pt x="10297" y="58"/>
                    <a:pt x="10297" y="58"/>
                    <a:pt x="10297" y="58"/>
                  </a:cubicBezTo>
                  <a:cubicBezTo>
                    <a:pt x="10281" y="58"/>
                    <a:pt x="10268" y="45"/>
                    <a:pt x="10268" y="29"/>
                  </a:cubicBezTo>
                  <a:close/>
                  <a:moveTo>
                    <a:pt x="10094" y="29"/>
                  </a:moveTo>
                  <a:cubicBezTo>
                    <a:pt x="10094" y="13"/>
                    <a:pt x="10107" y="0"/>
                    <a:pt x="10123" y="0"/>
                  </a:cubicBezTo>
                  <a:cubicBezTo>
                    <a:pt x="10123" y="0"/>
                    <a:pt x="10123" y="0"/>
                    <a:pt x="10123" y="0"/>
                  </a:cubicBezTo>
                  <a:cubicBezTo>
                    <a:pt x="10139" y="0"/>
                    <a:pt x="10152" y="13"/>
                    <a:pt x="10152" y="29"/>
                  </a:cubicBezTo>
                  <a:cubicBezTo>
                    <a:pt x="10152" y="29"/>
                    <a:pt x="10152" y="29"/>
                    <a:pt x="10152" y="29"/>
                  </a:cubicBezTo>
                  <a:cubicBezTo>
                    <a:pt x="10152" y="45"/>
                    <a:pt x="10139" y="58"/>
                    <a:pt x="10123" y="58"/>
                  </a:cubicBezTo>
                  <a:cubicBezTo>
                    <a:pt x="10123" y="58"/>
                    <a:pt x="10123" y="58"/>
                    <a:pt x="10123" y="58"/>
                  </a:cubicBezTo>
                  <a:cubicBezTo>
                    <a:pt x="10107" y="58"/>
                    <a:pt x="10094" y="45"/>
                    <a:pt x="10094" y="29"/>
                  </a:cubicBezTo>
                  <a:close/>
                  <a:moveTo>
                    <a:pt x="9920" y="29"/>
                  </a:moveTo>
                  <a:cubicBezTo>
                    <a:pt x="9920" y="13"/>
                    <a:pt x="9933" y="0"/>
                    <a:pt x="9949" y="0"/>
                  </a:cubicBezTo>
                  <a:cubicBezTo>
                    <a:pt x="9949" y="0"/>
                    <a:pt x="9949" y="0"/>
                    <a:pt x="9949" y="0"/>
                  </a:cubicBezTo>
                  <a:cubicBezTo>
                    <a:pt x="9965" y="0"/>
                    <a:pt x="9978" y="13"/>
                    <a:pt x="9978" y="29"/>
                  </a:cubicBezTo>
                  <a:cubicBezTo>
                    <a:pt x="9978" y="29"/>
                    <a:pt x="9978" y="29"/>
                    <a:pt x="9978" y="29"/>
                  </a:cubicBezTo>
                  <a:cubicBezTo>
                    <a:pt x="9978" y="45"/>
                    <a:pt x="9965" y="58"/>
                    <a:pt x="9949" y="58"/>
                  </a:cubicBezTo>
                  <a:cubicBezTo>
                    <a:pt x="9949" y="58"/>
                    <a:pt x="9949" y="58"/>
                    <a:pt x="9949" y="58"/>
                  </a:cubicBezTo>
                  <a:cubicBezTo>
                    <a:pt x="9933" y="58"/>
                    <a:pt x="9920" y="45"/>
                    <a:pt x="9920" y="29"/>
                  </a:cubicBezTo>
                  <a:close/>
                  <a:moveTo>
                    <a:pt x="9746" y="29"/>
                  </a:moveTo>
                  <a:cubicBezTo>
                    <a:pt x="9746" y="13"/>
                    <a:pt x="9759" y="0"/>
                    <a:pt x="9775" y="0"/>
                  </a:cubicBezTo>
                  <a:cubicBezTo>
                    <a:pt x="9775" y="0"/>
                    <a:pt x="9775" y="0"/>
                    <a:pt x="9775" y="0"/>
                  </a:cubicBezTo>
                  <a:cubicBezTo>
                    <a:pt x="9791" y="0"/>
                    <a:pt x="9804" y="13"/>
                    <a:pt x="9804" y="29"/>
                  </a:cubicBezTo>
                  <a:cubicBezTo>
                    <a:pt x="9804" y="29"/>
                    <a:pt x="9804" y="29"/>
                    <a:pt x="9804" y="29"/>
                  </a:cubicBezTo>
                  <a:cubicBezTo>
                    <a:pt x="9804" y="45"/>
                    <a:pt x="9791" y="58"/>
                    <a:pt x="9775" y="58"/>
                  </a:cubicBezTo>
                  <a:cubicBezTo>
                    <a:pt x="9775" y="58"/>
                    <a:pt x="9775" y="58"/>
                    <a:pt x="9775" y="58"/>
                  </a:cubicBezTo>
                  <a:cubicBezTo>
                    <a:pt x="9759" y="58"/>
                    <a:pt x="9746" y="45"/>
                    <a:pt x="9746" y="29"/>
                  </a:cubicBezTo>
                  <a:close/>
                  <a:moveTo>
                    <a:pt x="9572" y="29"/>
                  </a:moveTo>
                  <a:cubicBezTo>
                    <a:pt x="9572" y="13"/>
                    <a:pt x="9585" y="0"/>
                    <a:pt x="9601" y="0"/>
                  </a:cubicBezTo>
                  <a:cubicBezTo>
                    <a:pt x="9601" y="0"/>
                    <a:pt x="9601" y="0"/>
                    <a:pt x="9601" y="0"/>
                  </a:cubicBezTo>
                  <a:cubicBezTo>
                    <a:pt x="9617" y="0"/>
                    <a:pt x="9630" y="13"/>
                    <a:pt x="9630" y="29"/>
                  </a:cubicBezTo>
                  <a:cubicBezTo>
                    <a:pt x="9630" y="29"/>
                    <a:pt x="9630" y="29"/>
                    <a:pt x="9630" y="29"/>
                  </a:cubicBezTo>
                  <a:cubicBezTo>
                    <a:pt x="9630" y="45"/>
                    <a:pt x="9617" y="58"/>
                    <a:pt x="9601" y="58"/>
                  </a:cubicBezTo>
                  <a:cubicBezTo>
                    <a:pt x="9601" y="58"/>
                    <a:pt x="9601" y="58"/>
                    <a:pt x="9601" y="58"/>
                  </a:cubicBezTo>
                  <a:cubicBezTo>
                    <a:pt x="9585" y="58"/>
                    <a:pt x="9572" y="45"/>
                    <a:pt x="9572" y="29"/>
                  </a:cubicBezTo>
                  <a:close/>
                  <a:moveTo>
                    <a:pt x="9398" y="29"/>
                  </a:moveTo>
                  <a:cubicBezTo>
                    <a:pt x="9398" y="13"/>
                    <a:pt x="9411" y="0"/>
                    <a:pt x="9427" y="0"/>
                  </a:cubicBezTo>
                  <a:cubicBezTo>
                    <a:pt x="9427" y="0"/>
                    <a:pt x="9427" y="0"/>
                    <a:pt x="9427" y="0"/>
                  </a:cubicBezTo>
                  <a:cubicBezTo>
                    <a:pt x="9443" y="0"/>
                    <a:pt x="9456" y="13"/>
                    <a:pt x="9456" y="29"/>
                  </a:cubicBezTo>
                  <a:cubicBezTo>
                    <a:pt x="9456" y="29"/>
                    <a:pt x="9456" y="29"/>
                    <a:pt x="9456" y="29"/>
                  </a:cubicBezTo>
                  <a:cubicBezTo>
                    <a:pt x="9456" y="45"/>
                    <a:pt x="9443" y="58"/>
                    <a:pt x="9427" y="58"/>
                  </a:cubicBezTo>
                  <a:cubicBezTo>
                    <a:pt x="9427" y="58"/>
                    <a:pt x="9427" y="58"/>
                    <a:pt x="9427" y="58"/>
                  </a:cubicBezTo>
                  <a:cubicBezTo>
                    <a:pt x="9411" y="58"/>
                    <a:pt x="9398" y="45"/>
                    <a:pt x="9398" y="29"/>
                  </a:cubicBezTo>
                  <a:close/>
                  <a:moveTo>
                    <a:pt x="9224" y="29"/>
                  </a:moveTo>
                  <a:cubicBezTo>
                    <a:pt x="9224" y="13"/>
                    <a:pt x="9237" y="0"/>
                    <a:pt x="9253" y="0"/>
                  </a:cubicBezTo>
                  <a:cubicBezTo>
                    <a:pt x="9253" y="0"/>
                    <a:pt x="9253" y="0"/>
                    <a:pt x="9253" y="0"/>
                  </a:cubicBezTo>
                  <a:cubicBezTo>
                    <a:pt x="9269" y="0"/>
                    <a:pt x="9282" y="13"/>
                    <a:pt x="9282" y="29"/>
                  </a:cubicBezTo>
                  <a:cubicBezTo>
                    <a:pt x="9282" y="29"/>
                    <a:pt x="9282" y="29"/>
                    <a:pt x="9282" y="29"/>
                  </a:cubicBezTo>
                  <a:cubicBezTo>
                    <a:pt x="9282" y="45"/>
                    <a:pt x="9269" y="58"/>
                    <a:pt x="9253" y="58"/>
                  </a:cubicBezTo>
                  <a:cubicBezTo>
                    <a:pt x="9253" y="58"/>
                    <a:pt x="9253" y="58"/>
                    <a:pt x="9253" y="58"/>
                  </a:cubicBezTo>
                  <a:cubicBezTo>
                    <a:pt x="9237" y="58"/>
                    <a:pt x="9224" y="45"/>
                    <a:pt x="9224" y="29"/>
                  </a:cubicBezTo>
                  <a:close/>
                  <a:moveTo>
                    <a:pt x="9050" y="29"/>
                  </a:moveTo>
                  <a:cubicBezTo>
                    <a:pt x="9050" y="13"/>
                    <a:pt x="9062" y="0"/>
                    <a:pt x="9079" y="0"/>
                  </a:cubicBezTo>
                  <a:cubicBezTo>
                    <a:pt x="9079" y="0"/>
                    <a:pt x="9079" y="0"/>
                    <a:pt x="9079" y="0"/>
                  </a:cubicBezTo>
                  <a:cubicBezTo>
                    <a:pt x="9095" y="0"/>
                    <a:pt x="9108" y="13"/>
                    <a:pt x="9108" y="29"/>
                  </a:cubicBezTo>
                  <a:cubicBezTo>
                    <a:pt x="9108" y="29"/>
                    <a:pt x="9108" y="29"/>
                    <a:pt x="9108" y="29"/>
                  </a:cubicBezTo>
                  <a:cubicBezTo>
                    <a:pt x="9108" y="45"/>
                    <a:pt x="9095" y="58"/>
                    <a:pt x="9079" y="58"/>
                  </a:cubicBezTo>
                  <a:cubicBezTo>
                    <a:pt x="9079" y="58"/>
                    <a:pt x="9079" y="58"/>
                    <a:pt x="9079" y="58"/>
                  </a:cubicBezTo>
                  <a:cubicBezTo>
                    <a:pt x="9062" y="58"/>
                    <a:pt x="9050" y="45"/>
                    <a:pt x="9050" y="29"/>
                  </a:cubicBezTo>
                  <a:close/>
                  <a:moveTo>
                    <a:pt x="8876" y="29"/>
                  </a:moveTo>
                  <a:cubicBezTo>
                    <a:pt x="8876" y="13"/>
                    <a:pt x="8888" y="0"/>
                    <a:pt x="8905" y="0"/>
                  </a:cubicBezTo>
                  <a:cubicBezTo>
                    <a:pt x="8905" y="0"/>
                    <a:pt x="8905" y="0"/>
                    <a:pt x="8905" y="0"/>
                  </a:cubicBezTo>
                  <a:cubicBezTo>
                    <a:pt x="8921" y="0"/>
                    <a:pt x="8934" y="13"/>
                    <a:pt x="8934" y="29"/>
                  </a:cubicBezTo>
                  <a:cubicBezTo>
                    <a:pt x="8934" y="29"/>
                    <a:pt x="8934" y="29"/>
                    <a:pt x="8934" y="29"/>
                  </a:cubicBezTo>
                  <a:cubicBezTo>
                    <a:pt x="8934" y="45"/>
                    <a:pt x="8921" y="58"/>
                    <a:pt x="8905" y="58"/>
                  </a:cubicBezTo>
                  <a:cubicBezTo>
                    <a:pt x="8905" y="58"/>
                    <a:pt x="8905" y="58"/>
                    <a:pt x="8905" y="58"/>
                  </a:cubicBezTo>
                  <a:cubicBezTo>
                    <a:pt x="8888" y="58"/>
                    <a:pt x="8876" y="45"/>
                    <a:pt x="8876" y="29"/>
                  </a:cubicBezTo>
                  <a:close/>
                  <a:moveTo>
                    <a:pt x="13052" y="29"/>
                  </a:moveTo>
                  <a:cubicBezTo>
                    <a:pt x="13052" y="13"/>
                    <a:pt x="13066" y="0"/>
                    <a:pt x="13082" y="0"/>
                  </a:cubicBezTo>
                  <a:cubicBezTo>
                    <a:pt x="13082" y="0"/>
                    <a:pt x="13082" y="0"/>
                    <a:pt x="13082" y="0"/>
                  </a:cubicBezTo>
                  <a:cubicBezTo>
                    <a:pt x="13098" y="0"/>
                    <a:pt x="13111" y="13"/>
                    <a:pt x="13111" y="29"/>
                  </a:cubicBezTo>
                  <a:cubicBezTo>
                    <a:pt x="13111" y="29"/>
                    <a:pt x="13111" y="29"/>
                    <a:pt x="13111" y="29"/>
                  </a:cubicBezTo>
                  <a:cubicBezTo>
                    <a:pt x="13111" y="45"/>
                    <a:pt x="13098" y="58"/>
                    <a:pt x="13082" y="58"/>
                  </a:cubicBezTo>
                  <a:cubicBezTo>
                    <a:pt x="13082" y="58"/>
                    <a:pt x="13082" y="58"/>
                    <a:pt x="13082" y="58"/>
                  </a:cubicBezTo>
                  <a:cubicBezTo>
                    <a:pt x="13066" y="58"/>
                    <a:pt x="13052" y="45"/>
                    <a:pt x="13052" y="29"/>
                  </a:cubicBezTo>
                  <a:close/>
                  <a:moveTo>
                    <a:pt x="12878" y="29"/>
                  </a:moveTo>
                  <a:cubicBezTo>
                    <a:pt x="12878" y="13"/>
                    <a:pt x="12892" y="0"/>
                    <a:pt x="12908" y="0"/>
                  </a:cubicBezTo>
                  <a:cubicBezTo>
                    <a:pt x="12908" y="0"/>
                    <a:pt x="12908" y="0"/>
                    <a:pt x="12908" y="0"/>
                  </a:cubicBezTo>
                  <a:cubicBezTo>
                    <a:pt x="12924" y="0"/>
                    <a:pt x="12937" y="13"/>
                    <a:pt x="12937" y="29"/>
                  </a:cubicBezTo>
                  <a:cubicBezTo>
                    <a:pt x="12937" y="29"/>
                    <a:pt x="12937" y="29"/>
                    <a:pt x="12937" y="29"/>
                  </a:cubicBezTo>
                  <a:cubicBezTo>
                    <a:pt x="12937" y="45"/>
                    <a:pt x="12924" y="58"/>
                    <a:pt x="12908" y="58"/>
                  </a:cubicBezTo>
                  <a:cubicBezTo>
                    <a:pt x="12908" y="58"/>
                    <a:pt x="12908" y="58"/>
                    <a:pt x="12908" y="58"/>
                  </a:cubicBezTo>
                  <a:cubicBezTo>
                    <a:pt x="12892" y="58"/>
                    <a:pt x="12878" y="45"/>
                    <a:pt x="12878" y="29"/>
                  </a:cubicBezTo>
                  <a:close/>
                  <a:moveTo>
                    <a:pt x="12704" y="29"/>
                  </a:moveTo>
                  <a:cubicBezTo>
                    <a:pt x="12704" y="13"/>
                    <a:pt x="12717" y="0"/>
                    <a:pt x="12734" y="0"/>
                  </a:cubicBezTo>
                  <a:cubicBezTo>
                    <a:pt x="12734" y="0"/>
                    <a:pt x="12734" y="0"/>
                    <a:pt x="12734" y="0"/>
                  </a:cubicBezTo>
                  <a:cubicBezTo>
                    <a:pt x="12750" y="0"/>
                    <a:pt x="12762" y="13"/>
                    <a:pt x="12762" y="29"/>
                  </a:cubicBezTo>
                  <a:cubicBezTo>
                    <a:pt x="12762" y="29"/>
                    <a:pt x="12762" y="29"/>
                    <a:pt x="12762" y="29"/>
                  </a:cubicBezTo>
                  <a:cubicBezTo>
                    <a:pt x="12762" y="45"/>
                    <a:pt x="12750" y="58"/>
                    <a:pt x="12734" y="58"/>
                  </a:cubicBezTo>
                  <a:cubicBezTo>
                    <a:pt x="12734" y="58"/>
                    <a:pt x="12734" y="58"/>
                    <a:pt x="12734" y="58"/>
                  </a:cubicBezTo>
                  <a:cubicBezTo>
                    <a:pt x="12717" y="58"/>
                    <a:pt x="12704" y="45"/>
                    <a:pt x="12704" y="29"/>
                  </a:cubicBezTo>
                  <a:close/>
                  <a:moveTo>
                    <a:pt x="12530" y="29"/>
                  </a:moveTo>
                  <a:cubicBezTo>
                    <a:pt x="12530" y="13"/>
                    <a:pt x="12544" y="0"/>
                    <a:pt x="12560" y="0"/>
                  </a:cubicBezTo>
                  <a:cubicBezTo>
                    <a:pt x="12560" y="0"/>
                    <a:pt x="12560" y="0"/>
                    <a:pt x="12560" y="0"/>
                  </a:cubicBezTo>
                  <a:cubicBezTo>
                    <a:pt x="12576" y="0"/>
                    <a:pt x="12588" y="13"/>
                    <a:pt x="12588" y="29"/>
                  </a:cubicBezTo>
                  <a:cubicBezTo>
                    <a:pt x="12588" y="29"/>
                    <a:pt x="12588" y="29"/>
                    <a:pt x="12588" y="29"/>
                  </a:cubicBezTo>
                  <a:cubicBezTo>
                    <a:pt x="12588" y="45"/>
                    <a:pt x="12576" y="58"/>
                    <a:pt x="12560" y="58"/>
                  </a:cubicBezTo>
                  <a:cubicBezTo>
                    <a:pt x="12560" y="58"/>
                    <a:pt x="12560" y="58"/>
                    <a:pt x="12560" y="58"/>
                  </a:cubicBezTo>
                  <a:cubicBezTo>
                    <a:pt x="12544" y="58"/>
                    <a:pt x="12530" y="45"/>
                    <a:pt x="12530" y="29"/>
                  </a:cubicBezTo>
                  <a:close/>
                  <a:moveTo>
                    <a:pt x="12356" y="29"/>
                  </a:moveTo>
                  <a:cubicBezTo>
                    <a:pt x="12356" y="13"/>
                    <a:pt x="12369" y="0"/>
                    <a:pt x="12386" y="0"/>
                  </a:cubicBezTo>
                  <a:cubicBezTo>
                    <a:pt x="12386" y="0"/>
                    <a:pt x="12386" y="0"/>
                    <a:pt x="12386" y="0"/>
                  </a:cubicBezTo>
                  <a:cubicBezTo>
                    <a:pt x="12402" y="0"/>
                    <a:pt x="12414" y="13"/>
                    <a:pt x="12414" y="29"/>
                  </a:cubicBezTo>
                  <a:cubicBezTo>
                    <a:pt x="12414" y="29"/>
                    <a:pt x="12414" y="29"/>
                    <a:pt x="12414" y="29"/>
                  </a:cubicBezTo>
                  <a:cubicBezTo>
                    <a:pt x="12414" y="45"/>
                    <a:pt x="12402" y="58"/>
                    <a:pt x="12386" y="58"/>
                  </a:cubicBezTo>
                  <a:cubicBezTo>
                    <a:pt x="12386" y="58"/>
                    <a:pt x="12386" y="58"/>
                    <a:pt x="12386" y="58"/>
                  </a:cubicBezTo>
                  <a:cubicBezTo>
                    <a:pt x="12369" y="58"/>
                    <a:pt x="12356" y="45"/>
                    <a:pt x="12356" y="29"/>
                  </a:cubicBezTo>
                  <a:close/>
                  <a:moveTo>
                    <a:pt x="12182" y="29"/>
                  </a:moveTo>
                  <a:cubicBezTo>
                    <a:pt x="12182" y="13"/>
                    <a:pt x="12195" y="0"/>
                    <a:pt x="12211" y="0"/>
                  </a:cubicBezTo>
                  <a:cubicBezTo>
                    <a:pt x="12211" y="0"/>
                    <a:pt x="12211" y="0"/>
                    <a:pt x="12211" y="0"/>
                  </a:cubicBezTo>
                  <a:cubicBezTo>
                    <a:pt x="12228" y="0"/>
                    <a:pt x="12240" y="13"/>
                    <a:pt x="12240" y="29"/>
                  </a:cubicBezTo>
                  <a:cubicBezTo>
                    <a:pt x="12240" y="29"/>
                    <a:pt x="12240" y="29"/>
                    <a:pt x="12240" y="29"/>
                  </a:cubicBezTo>
                  <a:cubicBezTo>
                    <a:pt x="12240" y="45"/>
                    <a:pt x="12228" y="58"/>
                    <a:pt x="12212" y="58"/>
                  </a:cubicBezTo>
                  <a:cubicBezTo>
                    <a:pt x="12212" y="58"/>
                    <a:pt x="12212" y="58"/>
                    <a:pt x="12212" y="58"/>
                  </a:cubicBezTo>
                  <a:cubicBezTo>
                    <a:pt x="12195" y="58"/>
                    <a:pt x="12182" y="45"/>
                    <a:pt x="12182" y="29"/>
                  </a:cubicBezTo>
                  <a:close/>
                  <a:moveTo>
                    <a:pt x="12008" y="29"/>
                  </a:moveTo>
                  <a:cubicBezTo>
                    <a:pt x="12008" y="13"/>
                    <a:pt x="12021" y="0"/>
                    <a:pt x="12037" y="0"/>
                  </a:cubicBezTo>
                  <a:cubicBezTo>
                    <a:pt x="12037" y="0"/>
                    <a:pt x="12037" y="0"/>
                    <a:pt x="12037" y="0"/>
                  </a:cubicBezTo>
                  <a:cubicBezTo>
                    <a:pt x="12054" y="0"/>
                    <a:pt x="12066" y="13"/>
                    <a:pt x="12066" y="29"/>
                  </a:cubicBezTo>
                  <a:cubicBezTo>
                    <a:pt x="12066" y="29"/>
                    <a:pt x="12066" y="29"/>
                    <a:pt x="12066" y="29"/>
                  </a:cubicBezTo>
                  <a:cubicBezTo>
                    <a:pt x="12066" y="45"/>
                    <a:pt x="12054" y="58"/>
                    <a:pt x="12037" y="58"/>
                  </a:cubicBezTo>
                  <a:cubicBezTo>
                    <a:pt x="12037" y="58"/>
                    <a:pt x="12037" y="58"/>
                    <a:pt x="12037" y="58"/>
                  </a:cubicBezTo>
                  <a:cubicBezTo>
                    <a:pt x="12021" y="58"/>
                    <a:pt x="12008" y="45"/>
                    <a:pt x="12008" y="29"/>
                  </a:cubicBezTo>
                  <a:close/>
                  <a:moveTo>
                    <a:pt x="11834" y="29"/>
                  </a:moveTo>
                  <a:cubicBezTo>
                    <a:pt x="11834" y="13"/>
                    <a:pt x="11847" y="0"/>
                    <a:pt x="11863" y="0"/>
                  </a:cubicBezTo>
                  <a:cubicBezTo>
                    <a:pt x="11863" y="0"/>
                    <a:pt x="11863" y="0"/>
                    <a:pt x="11863" y="0"/>
                  </a:cubicBezTo>
                  <a:cubicBezTo>
                    <a:pt x="11879" y="0"/>
                    <a:pt x="11892" y="13"/>
                    <a:pt x="11892" y="29"/>
                  </a:cubicBezTo>
                  <a:cubicBezTo>
                    <a:pt x="11892" y="29"/>
                    <a:pt x="11892" y="29"/>
                    <a:pt x="11892" y="29"/>
                  </a:cubicBezTo>
                  <a:cubicBezTo>
                    <a:pt x="11892" y="45"/>
                    <a:pt x="11879" y="58"/>
                    <a:pt x="11863" y="58"/>
                  </a:cubicBezTo>
                  <a:cubicBezTo>
                    <a:pt x="11863" y="58"/>
                    <a:pt x="11863" y="58"/>
                    <a:pt x="11863" y="58"/>
                  </a:cubicBezTo>
                  <a:cubicBezTo>
                    <a:pt x="11847" y="58"/>
                    <a:pt x="11834" y="45"/>
                    <a:pt x="11834" y="29"/>
                  </a:cubicBezTo>
                  <a:close/>
                  <a:moveTo>
                    <a:pt x="11660" y="29"/>
                  </a:moveTo>
                  <a:cubicBezTo>
                    <a:pt x="11660" y="13"/>
                    <a:pt x="11673" y="0"/>
                    <a:pt x="11689" y="0"/>
                  </a:cubicBezTo>
                  <a:cubicBezTo>
                    <a:pt x="11689" y="0"/>
                    <a:pt x="11689" y="0"/>
                    <a:pt x="11689" y="0"/>
                  </a:cubicBezTo>
                  <a:cubicBezTo>
                    <a:pt x="11705" y="0"/>
                    <a:pt x="11718" y="13"/>
                    <a:pt x="11718" y="29"/>
                  </a:cubicBezTo>
                  <a:cubicBezTo>
                    <a:pt x="11718" y="29"/>
                    <a:pt x="11718" y="29"/>
                    <a:pt x="11718" y="29"/>
                  </a:cubicBezTo>
                  <a:cubicBezTo>
                    <a:pt x="11718" y="45"/>
                    <a:pt x="11705" y="58"/>
                    <a:pt x="11689" y="58"/>
                  </a:cubicBezTo>
                  <a:cubicBezTo>
                    <a:pt x="11689" y="58"/>
                    <a:pt x="11689" y="58"/>
                    <a:pt x="11689" y="58"/>
                  </a:cubicBezTo>
                  <a:cubicBezTo>
                    <a:pt x="11673" y="58"/>
                    <a:pt x="11660" y="45"/>
                    <a:pt x="11660" y="29"/>
                  </a:cubicBezTo>
                  <a:close/>
                  <a:moveTo>
                    <a:pt x="11486" y="29"/>
                  </a:moveTo>
                  <a:cubicBezTo>
                    <a:pt x="11486" y="13"/>
                    <a:pt x="11499" y="0"/>
                    <a:pt x="11515" y="0"/>
                  </a:cubicBezTo>
                  <a:cubicBezTo>
                    <a:pt x="11515" y="0"/>
                    <a:pt x="11515" y="0"/>
                    <a:pt x="11515" y="0"/>
                  </a:cubicBezTo>
                  <a:cubicBezTo>
                    <a:pt x="11531" y="0"/>
                    <a:pt x="11544" y="13"/>
                    <a:pt x="11544" y="29"/>
                  </a:cubicBezTo>
                  <a:cubicBezTo>
                    <a:pt x="11544" y="29"/>
                    <a:pt x="11544" y="29"/>
                    <a:pt x="11544" y="29"/>
                  </a:cubicBezTo>
                  <a:cubicBezTo>
                    <a:pt x="11544" y="45"/>
                    <a:pt x="11531" y="58"/>
                    <a:pt x="11515" y="58"/>
                  </a:cubicBezTo>
                  <a:cubicBezTo>
                    <a:pt x="11515" y="58"/>
                    <a:pt x="11515" y="58"/>
                    <a:pt x="11515" y="58"/>
                  </a:cubicBezTo>
                  <a:cubicBezTo>
                    <a:pt x="11499" y="58"/>
                    <a:pt x="11486" y="45"/>
                    <a:pt x="11486" y="29"/>
                  </a:cubicBezTo>
                  <a:close/>
                  <a:moveTo>
                    <a:pt x="11312" y="29"/>
                  </a:moveTo>
                  <a:cubicBezTo>
                    <a:pt x="11312" y="13"/>
                    <a:pt x="11325" y="0"/>
                    <a:pt x="11341" y="0"/>
                  </a:cubicBezTo>
                  <a:cubicBezTo>
                    <a:pt x="11341" y="0"/>
                    <a:pt x="11341" y="0"/>
                    <a:pt x="11341" y="0"/>
                  </a:cubicBezTo>
                  <a:cubicBezTo>
                    <a:pt x="11357" y="0"/>
                    <a:pt x="11370" y="13"/>
                    <a:pt x="11370" y="29"/>
                  </a:cubicBezTo>
                  <a:cubicBezTo>
                    <a:pt x="11370" y="29"/>
                    <a:pt x="11370" y="29"/>
                    <a:pt x="11370" y="29"/>
                  </a:cubicBezTo>
                  <a:cubicBezTo>
                    <a:pt x="11370" y="45"/>
                    <a:pt x="11357" y="58"/>
                    <a:pt x="11341" y="58"/>
                  </a:cubicBezTo>
                  <a:cubicBezTo>
                    <a:pt x="11341" y="58"/>
                    <a:pt x="11341" y="58"/>
                    <a:pt x="11341" y="58"/>
                  </a:cubicBezTo>
                  <a:cubicBezTo>
                    <a:pt x="11325" y="58"/>
                    <a:pt x="11312" y="45"/>
                    <a:pt x="11312" y="29"/>
                  </a:cubicBezTo>
                  <a:close/>
                  <a:moveTo>
                    <a:pt x="11138" y="29"/>
                  </a:moveTo>
                  <a:cubicBezTo>
                    <a:pt x="11138" y="13"/>
                    <a:pt x="11151" y="0"/>
                    <a:pt x="11167" y="0"/>
                  </a:cubicBezTo>
                  <a:cubicBezTo>
                    <a:pt x="11167" y="0"/>
                    <a:pt x="11167" y="0"/>
                    <a:pt x="11167" y="0"/>
                  </a:cubicBezTo>
                  <a:cubicBezTo>
                    <a:pt x="11183" y="0"/>
                    <a:pt x="11196" y="13"/>
                    <a:pt x="11196" y="29"/>
                  </a:cubicBezTo>
                  <a:cubicBezTo>
                    <a:pt x="11196" y="29"/>
                    <a:pt x="11196" y="29"/>
                    <a:pt x="11196" y="29"/>
                  </a:cubicBezTo>
                  <a:cubicBezTo>
                    <a:pt x="11196" y="45"/>
                    <a:pt x="11183" y="58"/>
                    <a:pt x="11167" y="58"/>
                  </a:cubicBezTo>
                  <a:cubicBezTo>
                    <a:pt x="11167" y="58"/>
                    <a:pt x="11167" y="58"/>
                    <a:pt x="11167" y="58"/>
                  </a:cubicBezTo>
                  <a:cubicBezTo>
                    <a:pt x="11151" y="58"/>
                    <a:pt x="11138" y="45"/>
                    <a:pt x="11138" y="29"/>
                  </a:cubicBezTo>
                  <a:close/>
                  <a:moveTo>
                    <a:pt x="10964" y="29"/>
                  </a:moveTo>
                  <a:cubicBezTo>
                    <a:pt x="10964" y="13"/>
                    <a:pt x="10977" y="0"/>
                    <a:pt x="10993" y="0"/>
                  </a:cubicBezTo>
                  <a:cubicBezTo>
                    <a:pt x="10993" y="0"/>
                    <a:pt x="10993" y="0"/>
                    <a:pt x="10993" y="0"/>
                  </a:cubicBezTo>
                  <a:cubicBezTo>
                    <a:pt x="11009" y="0"/>
                    <a:pt x="11022" y="13"/>
                    <a:pt x="11022" y="29"/>
                  </a:cubicBezTo>
                  <a:cubicBezTo>
                    <a:pt x="11022" y="29"/>
                    <a:pt x="11022" y="29"/>
                    <a:pt x="11022" y="29"/>
                  </a:cubicBezTo>
                  <a:cubicBezTo>
                    <a:pt x="11022" y="45"/>
                    <a:pt x="11009" y="58"/>
                    <a:pt x="10993" y="58"/>
                  </a:cubicBezTo>
                  <a:cubicBezTo>
                    <a:pt x="10993" y="58"/>
                    <a:pt x="10993" y="58"/>
                    <a:pt x="10993" y="58"/>
                  </a:cubicBezTo>
                  <a:cubicBezTo>
                    <a:pt x="10977" y="58"/>
                    <a:pt x="10964" y="45"/>
                    <a:pt x="10964" y="29"/>
                  </a:cubicBezTo>
                  <a:close/>
                </a:path>
              </a:pathLst>
            </a:custGeom>
            <a:solidFill>
              <a:srgbClr val="1743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12"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Tree>
    <p:extLst>
      <p:ext uri="{BB962C8B-B14F-4D97-AF65-F5344CB8AC3E}">
        <p14:creationId xmlns:p14="http://schemas.microsoft.com/office/powerpoint/2010/main" val="3850206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4"/>
          </p:nvPr>
        </p:nvSpPr>
        <p:spPr>
          <a:xfrm>
            <a:off x="430781" y="6108120"/>
            <a:ext cx="645619" cy="127000"/>
          </a:xfrm>
          <a:prstGeom prst="rect">
            <a:avLst/>
          </a:prstGeom>
        </p:spPr>
        <p:txBody>
          <a:bodyPr vert="horz" lIns="0" tIns="0" rIns="0" bIns="0" rtlCol="0" anchor="ctr"/>
          <a:lstStyle>
            <a:lvl1pPr algn="l">
              <a:lnSpc>
                <a:spcPts val="1000"/>
              </a:lnSpc>
              <a:defRPr sz="800" b="1">
                <a:solidFill>
                  <a:schemeClr val="tx2"/>
                </a:solidFill>
              </a:defRPr>
            </a:lvl1pPr>
          </a:lstStyle>
          <a:p>
            <a:r>
              <a:rPr lang="nl-NL"/>
              <a:t>Pagina </a:t>
            </a:r>
            <a:fld id="{D4CA4C14-3CA2-40BD-B9F6-F0B59068D732}" type="slidenum">
              <a:rPr lang="nl-NL" smtClean="0"/>
              <a:pPr/>
              <a:t>‹nr.›</a:t>
            </a:fld>
            <a:endParaRPr lang="nl-NL"/>
          </a:p>
        </p:txBody>
      </p:sp>
      <p:sp>
        <p:nvSpPr>
          <p:cNvPr id="2" name="Tijdelijke aanduiding voor titel 1"/>
          <p:cNvSpPr>
            <a:spLocks noGrp="1"/>
          </p:cNvSpPr>
          <p:nvPr>
            <p:ph type="title"/>
          </p:nvPr>
        </p:nvSpPr>
        <p:spPr>
          <a:xfrm>
            <a:off x="442800" y="658178"/>
            <a:ext cx="11325599" cy="444500"/>
          </a:xfrm>
          <a:prstGeom prst="rect">
            <a:avLst/>
          </a:prstGeom>
        </p:spPr>
        <p:txBody>
          <a:bodyPr vert="horz" lIns="0" tIns="0" rIns="0" bIns="0" rtlCol="0" anchor="ctr">
            <a:normAutofit/>
          </a:bodyPr>
          <a:lstStyle/>
          <a:p>
            <a:r>
              <a:rPr lang="nl-NL"/>
              <a:t>Klik om de stijl te bewerken</a:t>
            </a:r>
          </a:p>
        </p:txBody>
      </p:sp>
      <p:sp>
        <p:nvSpPr>
          <p:cNvPr id="3" name="Tijdelijke aanduiding voor tekst 2"/>
          <p:cNvSpPr>
            <a:spLocks noGrp="1"/>
          </p:cNvSpPr>
          <p:nvPr>
            <p:ph type="body" idx="1"/>
          </p:nvPr>
        </p:nvSpPr>
        <p:spPr>
          <a:xfrm>
            <a:off x="1078781" y="1382096"/>
            <a:ext cx="9072000" cy="4153504"/>
          </a:xfrm>
          <a:prstGeom prst="rect">
            <a:avLst/>
          </a:prstGeom>
        </p:spPr>
        <p:txBody>
          <a:bodyPr vert="horz" lIns="0" tIns="0" rIns="0" bIns="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1400400" y="6101771"/>
            <a:ext cx="972000" cy="127000"/>
          </a:xfrm>
          <a:prstGeom prst="rect">
            <a:avLst/>
          </a:prstGeom>
        </p:spPr>
        <p:txBody>
          <a:bodyPr vert="horz" lIns="0" tIns="0" rIns="0" bIns="0" rtlCol="0" anchor="ctr"/>
          <a:lstStyle>
            <a:lvl1pPr algn="l">
              <a:defRPr sz="800">
                <a:solidFill>
                  <a:schemeClr val="tx2"/>
                </a:solidFill>
              </a:defRPr>
            </a:lvl1pPr>
          </a:lstStyle>
          <a:p>
            <a:r>
              <a:rPr lang="nl-NL"/>
              <a:t>00 maand 0000</a:t>
            </a:r>
          </a:p>
        </p:txBody>
      </p:sp>
      <p:sp>
        <p:nvSpPr>
          <p:cNvPr id="5" name="Tijdelijke aanduiding voor voettekst 4"/>
          <p:cNvSpPr>
            <a:spLocks noGrp="1"/>
          </p:cNvSpPr>
          <p:nvPr>
            <p:ph type="ftr" sz="quarter" idx="3"/>
          </p:nvPr>
        </p:nvSpPr>
        <p:spPr>
          <a:xfrm>
            <a:off x="2696400" y="6103476"/>
            <a:ext cx="4114800" cy="127000"/>
          </a:xfrm>
          <a:prstGeom prst="rect">
            <a:avLst/>
          </a:prstGeom>
        </p:spPr>
        <p:txBody>
          <a:bodyPr vert="horz" lIns="0" tIns="0" rIns="0" bIns="0" rtlCol="0" anchor="ctr"/>
          <a:lstStyle>
            <a:lvl1pPr algn="l">
              <a:defRPr sz="800">
                <a:solidFill>
                  <a:schemeClr val="tx2"/>
                </a:solidFill>
              </a:defRPr>
            </a:lvl1pPr>
          </a:lstStyle>
          <a:p>
            <a:r>
              <a:rPr lang="nl-NL"/>
              <a:t>Titel van de presentatie</a:t>
            </a:r>
          </a:p>
        </p:txBody>
      </p:sp>
      <p:grpSp>
        <p:nvGrpSpPr>
          <p:cNvPr id="66" name="OLVG_logo"/>
          <p:cNvGrpSpPr>
            <a:grpSpLocks noChangeAspect="1"/>
          </p:cNvGrpSpPr>
          <p:nvPr/>
        </p:nvGrpSpPr>
        <p:grpSpPr bwMode="gray">
          <a:xfrm>
            <a:off x="10400285" y="5684154"/>
            <a:ext cx="1231200" cy="677292"/>
            <a:chOff x="0" y="-635"/>
            <a:chExt cx="5760085" cy="3167380"/>
          </a:xfrm>
        </p:grpSpPr>
        <p:sp>
          <p:nvSpPr>
            <p:cNvPr id="67" name="Freeform 5"/>
            <p:cNvSpPr>
              <a:spLocks noEditPoints="1"/>
            </p:cNvSpPr>
            <p:nvPr userDrawn="1"/>
          </p:nvSpPr>
          <p:spPr bwMode="gray">
            <a:xfrm>
              <a:off x="0" y="1209675"/>
              <a:ext cx="1272540" cy="1240790"/>
            </a:xfrm>
            <a:custGeom>
              <a:avLst/>
              <a:gdLst>
                <a:gd name="T0" fmla="*/ 2505 w 2505"/>
                <a:gd name="T1" fmla="*/ 1255 h 2510"/>
                <a:gd name="T2" fmla="*/ 1250 w 2505"/>
                <a:gd name="T3" fmla="*/ 2510 h 2510"/>
                <a:gd name="T4" fmla="*/ 0 w 2505"/>
                <a:gd name="T5" fmla="*/ 1255 h 2510"/>
                <a:gd name="T6" fmla="*/ 1245 w 2505"/>
                <a:gd name="T7" fmla="*/ 0 h 2510"/>
                <a:gd name="T8" fmla="*/ 2505 w 2505"/>
                <a:gd name="T9" fmla="*/ 1255 h 2510"/>
                <a:gd name="T10" fmla="*/ 596 w 2505"/>
                <a:gd name="T11" fmla="*/ 1255 h 2510"/>
                <a:gd name="T12" fmla="*/ 1250 w 2505"/>
                <a:gd name="T13" fmla="*/ 1963 h 2510"/>
                <a:gd name="T14" fmla="*/ 1904 w 2505"/>
                <a:gd name="T15" fmla="*/ 1255 h 2510"/>
                <a:gd name="T16" fmla="*/ 1250 w 2505"/>
                <a:gd name="T17" fmla="*/ 542 h 2510"/>
                <a:gd name="T18" fmla="*/ 596 w 2505"/>
                <a:gd name="T19" fmla="*/ 1255 h 2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05" h="2510">
                  <a:moveTo>
                    <a:pt x="2505" y="1255"/>
                  </a:moveTo>
                  <a:cubicBezTo>
                    <a:pt x="2505" y="1948"/>
                    <a:pt x="2031" y="2510"/>
                    <a:pt x="1250" y="2510"/>
                  </a:cubicBezTo>
                  <a:cubicBezTo>
                    <a:pt x="469" y="2510"/>
                    <a:pt x="0" y="1948"/>
                    <a:pt x="0" y="1255"/>
                  </a:cubicBezTo>
                  <a:cubicBezTo>
                    <a:pt x="0" y="567"/>
                    <a:pt x="479" y="0"/>
                    <a:pt x="1245" y="0"/>
                  </a:cubicBezTo>
                  <a:cubicBezTo>
                    <a:pt x="2012" y="0"/>
                    <a:pt x="2505" y="567"/>
                    <a:pt x="2505" y="1255"/>
                  </a:cubicBezTo>
                  <a:close/>
                  <a:moveTo>
                    <a:pt x="596" y="1255"/>
                  </a:moveTo>
                  <a:cubicBezTo>
                    <a:pt x="596" y="1621"/>
                    <a:pt x="815" y="1963"/>
                    <a:pt x="1250" y="1963"/>
                  </a:cubicBezTo>
                  <a:cubicBezTo>
                    <a:pt x="1684" y="1963"/>
                    <a:pt x="1904" y="1621"/>
                    <a:pt x="1904" y="1255"/>
                  </a:cubicBezTo>
                  <a:cubicBezTo>
                    <a:pt x="1904" y="894"/>
                    <a:pt x="1650" y="542"/>
                    <a:pt x="1250" y="542"/>
                  </a:cubicBezTo>
                  <a:cubicBezTo>
                    <a:pt x="820" y="542"/>
                    <a:pt x="596" y="894"/>
                    <a:pt x="596" y="1255"/>
                  </a:cubicBezTo>
                  <a:close/>
                </a:path>
              </a:pathLst>
            </a:custGeom>
            <a:solidFill>
              <a:srgbClr val="17428C"/>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nl-NL"/>
            </a:p>
          </p:txBody>
        </p:sp>
        <p:sp>
          <p:nvSpPr>
            <p:cNvPr id="68" name="Freeform 6"/>
            <p:cNvSpPr>
              <a:spLocks/>
            </p:cNvSpPr>
            <p:nvPr userDrawn="1"/>
          </p:nvSpPr>
          <p:spPr bwMode="gray">
            <a:xfrm>
              <a:off x="1480185" y="741680"/>
              <a:ext cx="300355" cy="1686560"/>
            </a:xfrm>
            <a:custGeom>
              <a:avLst/>
              <a:gdLst>
                <a:gd name="T0" fmla="*/ 473 w 473"/>
                <a:gd name="T1" fmla="*/ 0 h 2656"/>
                <a:gd name="T2" fmla="*/ 473 w 473"/>
                <a:gd name="T3" fmla="*/ 2656 h 2656"/>
                <a:gd name="T4" fmla="*/ 0 w 473"/>
                <a:gd name="T5" fmla="*/ 2656 h 2656"/>
                <a:gd name="T6" fmla="*/ 1 w 473"/>
                <a:gd name="T7" fmla="*/ 0 h 2656"/>
                <a:gd name="T8" fmla="*/ 473 w 473"/>
                <a:gd name="T9" fmla="*/ 0 h 2656"/>
              </a:gdLst>
              <a:ahLst/>
              <a:cxnLst>
                <a:cxn ang="0">
                  <a:pos x="T0" y="T1"/>
                </a:cxn>
                <a:cxn ang="0">
                  <a:pos x="T2" y="T3"/>
                </a:cxn>
                <a:cxn ang="0">
                  <a:pos x="T4" y="T5"/>
                </a:cxn>
                <a:cxn ang="0">
                  <a:pos x="T6" y="T7"/>
                </a:cxn>
                <a:cxn ang="0">
                  <a:pos x="T8" y="T9"/>
                </a:cxn>
              </a:cxnLst>
              <a:rect l="0" t="0" r="r" b="b"/>
              <a:pathLst>
                <a:path w="473" h="2656">
                  <a:moveTo>
                    <a:pt x="473" y="0"/>
                  </a:moveTo>
                  <a:lnTo>
                    <a:pt x="473" y="2656"/>
                  </a:lnTo>
                  <a:lnTo>
                    <a:pt x="0" y="2656"/>
                  </a:lnTo>
                  <a:lnTo>
                    <a:pt x="1" y="0"/>
                  </a:lnTo>
                  <a:lnTo>
                    <a:pt x="473" y="0"/>
                  </a:lnTo>
                  <a:close/>
                </a:path>
              </a:pathLst>
            </a:custGeom>
            <a:solidFill>
              <a:srgbClr val="17428C"/>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nl-NL"/>
            </a:p>
          </p:txBody>
        </p:sp>
        <p:sp>
          <p:nvSpPr>
            <p:cNvPr id="69" name="Freeform 7"/>
            <p:cNvSpPr>
              <a:spLocks/>
            </p:cNvSpPr>
            <p:nvPr userDrawn="1"/>
          </p:nvSpPr>
          <p:spPr bwMode="gray">
            <a:xfrm>
              <a:off x="1941830" y="1231900"/>
              <a:ext cx="1371600" cy="1196340"/>
            </a:xfrm>
            <a:custGeom>
              <a:avLst/>
              <a:gdLst>
                <a:gd name="T0" fmla="*/ 2160 w 2160"/>
                <a:gd name="T1" fmla="*/ 0 h 1884"/>
                <a:gd name="T2" fmla="*/ 1340 w 2160"/>
                <a:gd name="T3" fmla="*/ 1884 h 1884"/>
                <a:gd name="T4" fmla="*/ 824 w 2160"/>
                <a:gd name="T5" fmla="*/ 1884 h 1884"/>
                <a:gd name="T6" fmla="*/ 0 w 2160"/>
                <a:gd name="T7" fmla="*/ 0 h 1884"/>
                <a:gd name="T8" fmla="*/ 520 w 2160"/>
                <a:gd name="T9" fmla="*/ 0 h 1884"/>
                <a:gd name="T10" fmla="*/ 785 w 2160"/>
                <a:gd name="T11" fmla="*/ 619 h 1884"/>
                <a:gd name="T12" fmla="*/ 1082 w 2160"/>
                <a:gd name="T13" fmla="*/ 1409 h 1884"/>
                <a:gd name="T14" fmla="*/ 1375 w 2160"/>
                <a:gd name="T15" fmla="*/ 626 h 1884"/>
                <a:gd name="T16" fmla="*/ 1640 w 2160"/>
                <a:gd name="T17" fmla="*/ 0 h 1884"/>
                <a:gd name="T18" fmla="*/ 2160 w 2160"/>
                <a:gd name="T19" fmla="*/ 0 h 1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 h="1884">
                  <a:moveTo>
                    <a:pt x="2160" y="0"/>
                  </a:moveTo>
                  <a:lnTo>
                    <a:pt x="1340" y="1884"/>
                  </a:lnTo>
                  <a:lnTo>
                    <a:pt x="824" y="1884"/>
                  </a:lnTo>
                  <a:lnTo>
                    <a:pt x="0" y="0"/>
                  </a:lnTo>
                  <a:lnTo>
                    <a:pt x="520" y="0"/>
                  </a:lnTo>
                  <a:lnTo>
                    <a:pt x="785" y="619"/>
                  </a:lnTo>
                  <a:lnTo>
                    <a:pt x="1082" y="1409"/>
                  </a:lnTo>
                  <a:lnTo>
                    <a:pt x="1375" y="626"/>
                  </a:lnTo>
                  <a:lnTo>
                    <a:pt x="1640" y="0"/>
                  </a:lnTo>
                  <a:lnTo>
                    <a:pt x="2160" y="0"/>
                  </a:lnTo>
                  <a:close/>
                </a:path>
              </a:pathLst>
            </a:custGeom>
            <a:solidFill>
              <a:srgbClr val="17428C"/>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nl-NL"/>
            </a:p>
          </p:txBody>
        </p:sp>
        <p:sp>
          <p:nvSpPr>
            <p:cNvPr id="70" name="Freeform 8"/>
            <p:cNvSpPr>
              <a:spLocks noEditPoints="1"/>
            </p:cNvSpPr>
            <p:nvPr userDrawn="1"/>
          </p:nvSpPr>
          <p:spPr bwMode="gray">
            <a:xfrm>
              <a:off x="3397249" y="1091564"/>
              <a:ext cx="1239519" cy="2075181"/>
            </a:xfrm>
            <a:custGeom>
              <a:avLst/>
              <a:gdLst>
                <a:gd name="T0" fmla="*/ 2440 w 2440"/>
                <a:gd name="T1" fmla="*/ 423 h 4199"/>
                <a:gd name="T2" fmla="*/ 2166 w 2440"/>
                <a:gd name="T3" fmla="*/ 697 h 4199"/>
                <a:gd name="T4" fmla="*/ 2436 w 2440"/>
                <a:gd name="T5" fmla="*/ 1431 h 4199"/>
                <a:gd name="T6" fmla="*/ 1929 w 2440"/>
                <a:gd name="T7" fmla="*/ 2330 h 4199"/>
                <a:gd name="T8" fmla="*/ 2426 w 2440"/>
                <a:gd name="T9" fmla="*/ 3125 h 4199"/>
                <a:gd name="T10" fmla="*/ 1220 w 2440"/>
                <a:gd name="T11" fmla="*/ 4199 h 4199"/>
                <a:gd name="T12" fmla="*/ 0 w 2440"/>
                <a:gd name="T13" fmla="*/ 3125 h 4199"/>
                <a:gd name="T14" fmla="*/ 591 w 2440"/>
                <a:gd name="T15" fmla="*/ 3125 h 4199"/>
                <a:gd name="T16" fmla="*/ 1220 w 2440"/>
                <a:gd name="T17" fmla="*/ 3643 h 4199"/>
                <a:gd name="T18" fmla="*/ 1831 w 2440"/>
                <a:gd name="T19" fmla="*/ 3125 h 4199"/>
                <a:gd name="T20" fmla="*/ 1220 w 2440"/>
                <a:gd name="T21" fmla="*/ 2642 h 4199"/>
                <a:gd name="T22" fmla="*/ 0 w 2440"/>
                <a:gd name="T23" fmla="*/ 1431 h 4199"/>
                <a:gd name="T24" fmla="*/ 1221 w 2440"/>
                <a:gd name="T25" fmla="*/ 211 h 4199"/>
                <a:gd name="T26" fmla="*/ 1697 w 2440"/>
                <a:gd name="T27" fmla="*/ 319 h 4199"/>
                <a:gd name="T28" fmla="*/ 2016 w 2440"/>
                <a:gd name="T29" fmla="*/ 0 h 4199"/>
                <a:gd name="T30" fmla="*/ 2440 w 2440"/>
                <a:gd name="T31" fmla="*/ 423 h 4199"/>
                <a:gd name="T32" fmla="*/ 591 w 2440"/>
                <a:gd name="T33" fmla="*/ 1431 h 4199"/>
                <a:gd name="T34" fmla="*/ 1220 w 2440"/>
                <a:gd name="T35" fmla="*/ 2100 h 4199"/>
                <a:gd name="T36" fmla="*/ 1846 w 2440"/>
                <a:gd name="T37" fmla="*/ 1431 h 4199"/>
                <a:gd name="T38" fmla="*/ 1221 w 2440"/>
                <a:gd name="T39" fmla="*/ 753 h 4199"/>
                <a:gd name="T40" fmla="*/ 591 w 2440"/>
                <a:gd name="T41" fmla="*/ 1431 h 4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40" h="4199">
                  <a:moveTo>
                    <a:pt x="2440" y="423"/>
                  </a:moveTo>
                  <a:cubicBezTo>
                    <a:pt x="2166" y="697"/>
                    <a:pt x="2166" y="697"/>
                    <a:pt x="2166" y="697"/>
                  </a:cubicBezTo>
                  <a:cubicBezTo>
                    <a:pt x="2329" y="910"/>
                    <a:pt x="2436" y="1168"/>
                    <a:pt x="2436" y="1431"/>
                  </a:cubicBezTo>
                  <a:cubicBezTo>
                    <a:pt x="2436" y="1729"/>
                    <a:pt x="2324" y="2149"/>
                    <a:pt x="1929" y="2330"/>
                  </a:cubicBezTo>
                  <a:cubicBezTo>
                    <a:pt x="2329" y="2530"/>
                    <a:pt x="2426" y="2818"/>
                    <a:pt x="2426" y="3125"/>
                  </a:cubicBezTo>
                  <a:cubicBezTo>
                    <a:pt x="2426" y="3789"/>
                    <a:pt x="1919" y="4199"/>
                    <a:pt x="1220" y="4199"/>
                  </a:cubicBezTo>
                  <a:cubicBezTo>
                    <a:pt x="522" y="4199"/>
                    <a:pt x="0" y="3774"/>
                    <a:pt x="0" y="3125"/>
                  </a:cubicBezTo>
                  <a:cubicBezTo>
                    <a:pt x="591" y="3125"/>
                    <a:pt x="591" y="3125"/>
                    <a:pt x="591" y="3125"/>
                  </a:cubicBezTo>
                  <a:cubicBezTo>
                    <a:pt x="591" y="3438"/>
                    <a:pt x="879" y="3643"/>
                    <a:pt x="1220" y="3643"/>
                  </a:cubicBezTo>
                  <a:cubicBezTo>
                    <a:pt x="1562" y="3643"/>
                    <a:pt x="1831" y="3457"/>
                    <a:pt x="1831" y="3125"/>
                  </a:cubicBezTo>
                  <a:cubicBezTo>
                    <a:pt x="1831" y="2793"/>
                    <a:pt x="1518" y="2642"/>
                    <a:pt x="1220" y="2642"/>
                  </a:cubicBezTo>
                  <a:cubicBezTo>
                    <a:pt x="469" y="2642"/>
                    <a:pt x="0" y="2183"/>
                    <a:pt x="0" y="1431"/>
                  </a:cubicBezTo>
                  <a:cubicBezTo>
                    <a:pt x="0" y="676"/>
                    <a:pt x="547" y="211"/>
                    <a:pt x="1221" y="211"/>
                  </a:cubicBezTo>
                  <a:cubicBezTo>
                    <a:pt x="1389" y="211"/>
                    <a:pt x="1581" y="265"/>
                    <a:pt x="1697" y="319"/>
                  </a:cubicBezTo>
                  <a:cubicBezTo>
                    <a:pt x="2016" y="0"/>
                    <a:pt x="2016" y="0"/>
                    <a:pt x="2016" y="0"/>
                  </a:cubicBezTo>
                  <a:lnTo>
                    <a:pt x="2440" y="423"/>
                  </a:lnTo>
                  <a:close/>
                  <a:moveTo>
                    <a:pt x="591" y="1431"/>
                  </a:moveTo>
                  <a:cubicBezTo>
                    <a:pt x="591" y="1851"/>
                    <a:pt x="874" y="2100"/>
                    <a:pt x="1220" y="2100"/>
                  </a:cubicBezTo>
                  <a:cubicBezTo>
                    <a:pt x="1562" y="2100"/>
                    <a:pt x="1846" y="1846"/>
                    <a:pt x="1846" y="1431"/>
                  </a:cubicBezTo>
                  <a:cubicBezTo>
                    <a:pt x="1846" y="1016"/>
                    <a:pt x="1562" y="753"/>
                    <a:pt x="1221" y="753"/>
                  </a:cubicBezTo>
                  <a:cubicBezTo>
                    <a:pt x="874" y="753"/>
                    <a:pt x="591" y="1011"/>
                    <a:pt x="591" y="1431"/>
                  </a:cubicBezTo>
                  <a:close/>
                </a:path>
              </a:pathLst>
            </a:custGeom>
            <a:solidFill>
              <a:srgbClr val="17428C"/>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nl-NL"/>
            </a:p>
          </p:txBody>
        </p:sp>
        <p:sp>
          <p:nvSpPr>
            <p:cNvPr id="71" name="Oval 9"/>
            <p:cNvSpPr>
              <a:spLocks noChangeArrowheads="1"/>
            </p:cNvSpPr>
            <p:nvPr userDrawn="1"/>
          </p:nvSpPr>
          <p:spPr bwMode="gray">
            <a:xfrm>
              <a:off x="4482465" y="-635"/>
              <a:ext cx="1277620" cy="1242695"/>
            </a:xfrm>
            <a:prstGeom prst="ellipse">
              <a:avLst/>
            </a:prstGeom>
            <a:gradFill>
              <a:gsLst>
                <a:gs pos="0">
                  <a:srgbClr val="F7B128"/>
                </a:gs>
                <a:gs pos="70000">
                  <a:srgbClr val="E30613"/>
                </a:gs>
              </a:gsLst>
              <a:lin ang="2400000" scaled="0"/>
            </a:gradFill>
            <a:ln>
              <a:noFill/>
            </a:ln>
          </p:spPr>
          <p:txBody>
            <a:bodyPr rot="0" vert="horz" wrap="square" lIns="91440" tIns="45720" rIns="91440" bIns="45720" anchor="t" anchorCtr="0" upright="1">
              <a:noAutofit/>
            </a:bodyPr>
            <a:lstStyle/>
            <a:p>
              <a:endParaRPr lang="nl-NL"/>
            </a:p>
          </p:txBody>
        </p:sp>
        <p:sp>
          <p:nvSpPr>
            <p:cNvPr id="72" name="Freeform 10"/>
            <p:cNvSpPr>
              <a:spLocks/>
            </p:cNvSpPr>
            <p:nvPr userDrawn="1"/>
          </p:nvSpPr>
          <p:spPr bwMode="gray">
            <a:xfrm>
              <a:off x="5003800" y="255270"/>
              <a:ext cx="494665" cy="731520"/>
            </a:xfrm>
            <a:custGeom>
              <a:avLst/>
              <a:gdLst>
                <a:gd name="T0" fmla="*/ 451 w 779"/>
                <a:gd name="T1" fmla="*/ 573 h 1152"/>
                <a:gd name="T2" fmla="*/ 774 w 779"/>
                <a:gd name="T3" fmla="*/ 259 h 1152"/>
                <a:gd name="T4" fmla="*/ 509 w 779"/>
                <a:gd name="T5" fmla="*/ 0 h 1152"/>
                <a:gd name="T6" fmla="*/ 13 w 779"/>
                <a:gd name="T7" fmla="*/ 482 h 1152"/>
                <a:gd name="T8" fmla="*/ 94 w 779"/>
                <a:gd name="T9" fmla="*/ 562 h 1152"/>
                <a:gd name="T10" fmla="*/ 0 w 779"/>
                <a:gd name="T11" fmla="*/ 653 h 1152"/>
                <a:gd name="T12" fmla="*/ 513 w 779"/>
                <a:gd name="T13" fmla="*/ 1152 h 1152"/>
                <a:gd name="T14" fmla="*/ 779 w 779"/>
                <a:gd name="T15" fmla="*/ 893 h 1152"/>
                <a:gd name="T16" fmla="*/ 451 w 779"/>
                <a:gd name="T17" fmla="*/ 573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1152">
                  <a:moveTo>
                    <a:pt x="451" y="573"/>
                  </a:moveTo>
                  <a:lnTo>
                    <a:pt x="774" y="259"/>
                  </a:lnTo>
                  <a:lnTo>
                    <a:pt x="509" y="0"/>
                  </a:lnTo>
                  <a:lnTo>
                    <a:pt x="13" y="482"/>
                  </a:lnTo>
                  <a:lnTo>
                    <a:pt x="94" y="562"/>
                  </a:lnTo>
                  <a:lnTo>
                    <a:pt x="0" y="653"/>
                  </a:lnTo>
                  <a:lnTo>
                    <a:pt x="513" y="1152"/>
                  </a:lnTo>
                  <a:lnTo>
                    <a:pt x="779" y="893"/>
                  </a:lnTo>
                  <a:lnTo>
                    <a:pt x="451" y="5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nl-NL"/>
            </a:p>
          </p:txBody>
        </p:sp>
        <p:sp>
          <p:nvSpPr>
            <p:cNvPr id="73" name="Freeform 11"/>
            <p:cNvSpPr>
              <a:spLocks/>
            </p:cNvSpPr>
            <p:nvPr userDrawn="1"/>
          </p:nvSpPr>
          <p:spPr bwMode="gray">
            <a:xfrm>
              <a:off x="4758690" y="267335"/>
              <a:ext cx="531495" cy="704850"/>
            </a:xfrm>
            <a:custGeom>
              <a:avLst/>
              <a:gdLst>
                <a:gd name="T0" fmla="*/ 304 w 837"/>
                <a:gd name="T1" fmla="*/ 554 h 1110"/>
                <a:gd name="T2" fmla="*/ 0 w 837"/>
                <a:gd name="T3" fmla="*/ 851 h 1110"/>
                <a:gd name="T4" fmla="*/ 267 w 837"/>
                <a:gd name="T5" fmla="*/ 1110 h 1110"/>
                <a:gd name="T6" fmla="*/ 837 w 837"/>
                <a:gd name="T7" fmla="*/ 554 h 1110"/>
                <a:gd name="T8" fmla="*/ 267 w 837"/>
                <a:gd name="T9" fmla="*/ 0 h 1110"/>
                <a:gd name="T10" fmla="*/ 0 w 837"/>
                <a:gd name="T11" fmla="*/ 260 h 1110"/>
                <a:gd name="T12" fmla="*/ 304 w 837"/>
                <a:gd name="T13" fmla="*/ 554 h 1110"/>
              </a:gdLst>
              <a:ahLst/>
              <a:cxnLst>
                <a:cxn ang="0">
                  <a:pos x="T0" y="T1"/>
                </a:cxn>
                <a:cxn ang="0">
                  <a:pos x="T2" y="T3"/>
                </a:cxn>
                <a:cxn ang="0">
                  <a:pos x="T4" y="T5"/>
                </a:cxn>
                <a:cxn ang="0">
                  <a:pos x="T6" y="T7"/>
                </a:cxn>
                <a:cxn ang="0">
                  <a:pos x="T8" y="T9"/>
                </a:cxn>
                <a:cxn ang="0">
                  <a:pos x="T10" y="T11"/>
                </a:cxn>
                <a:cxn ang="0">
                  <a:pos x="T12" y="T13"/>
                </a:cxn>
              </a:cxnLst>
              <a:rect l="0" t="0" r="r" b="b"/>
              <a:pathLst>
                <a:path w="837" h="1110">
                  <a:moveTo>
                    <a:pt x="304" y="554"/>
                  </a:moveTo>
                  <a:lnTo>
                    <a:pt x="0" y="851"/>
                  </a:lnTo>
                  <a:lnTo>
                    <a:pt x="267" y="1110"/>
                  </a:lnTo>
                  <a:lnTo>
                    <a:pt x="837" y="554"/>
                  </a:lnTo>
                  <a:lnTo>
                    <a:pt x="267" y="0"/>
                  </a:lnTo>
                  <a:lnTo>
                    <a:pt x="0" y="260"/>
                  </a:lnTo>
                  <a:lnTo>
                    <a:pt x="304" y="554"/>
                  </a:lnTo>
                  <a:close/>
                </a:path>
              </a:pathLst>
            </a:custGeom>
            <a:solidFill>
              <a:srgbClr val="FFFFFF"/>
            </a:solidFill>
            <a:ln>
              <a:noFill/>
            </a:ln>
            <a:effectLst>
              <a:outerShdw blurRad="25400" dist="12700" algn="l" rotWithShape="0">
                <a:srgbClr val="7E1210"/>
              </a:outerShdw>
            </a:effectLst>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nl-NL"/>
            </a:p>
          </p:txBody>
        </p:sp>
      </p:grpSp>
      <p:pic>
        <p:nvPicPr>
          <p:cNvPr id="74" name="Endorsement">
            <a:extLst>
              <a:ext uri="{FF2B5EF4-FFF2-40B4-BE49-F238E27FC236}">
                <a16:creationId xmlns:a16="http://schemas.microsoft.com/office/drawing/2014/main" id="{EBB13FE2-B339-45F6-845E-5CA75BB8920A}"/>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bwMode="gray">
          <a:xfrm>
            <a:off x="10420286" y="6289806"/>
            <a:ext cx="504000" cy="157418"/>
          </a:xfrm>
          <a:prstGeom prst="rect">
            <a:avLst/>
          </a:prstGeom>
        </p:spPr>
      </p:pic>
    </p:spTree>
    <p:extLst>
      <p:ext uri="{BB962C8B-B14F-4D97-AF65-F5344CB8AC3E}">
        <p14:creationId xmlns:p14="http://schemas.microsoft.com/office/powerpoint/2010/main" val="380065735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3" r:id="rId3"/>
    <p:sldLayoutId id="2147483664" r:id="rId4"/>
    <p:sldLayoutId id="2147483659" r:id="rId5"/>
    <p:sldLayoutId id="2147483660" r:id="rId6"/>
    <p:sldLayoutId id="2147483650" r:id="rId7"/>
    <p:sldLayoutId id="2147483652" r:id="rId8"/>
    <p:sldLayoutId id="2147483653" r:id="rId9"/>
    <p:sldLayoutId id="2147483654" r:id="rId10"/>
    <p:sldLayoutId id="2147483655" r:id="rId11"/>
    <p:sldLayoutId id="2147483656" r:id="rId12"/>
    <p:sldLayoutId id="2147483657" r:id="rId13"/>
    <p:sldLayoutId id="2147483661" r:id="rId14"/>
    <p:sldLayoutId id="2147483662" r:id="rId15"/>
    <p:sldLayoutId id="2147483658" r:id="rId16"/>
  </p:sldLayoutIdLst>
  <p:hf hdr="0"/>
  <p:txStyles>
    <p:titleStyle>
      <a:lvl1pPr algn="l" defTabSz="914400" rtl="0" eaLnBrk="1" latinLnBrk="0" hangingPunct="1">
        <a:lnSpc>
          <a:spcPts val="3500"/>
        </a:lnSpc>
        <a:spcBef>
          <a:spcPct val="0"/>
        </a:spcBef>
        <a:buNone/>
        <a:defRPr sz="3500" b="0" kern="1200">
          <a:solidFill>
            <a:schemeClr val="tx1"/>
          </a:solidFill>
          <a:latin typeface="+mj-lt"/>
          <a:ea typeface="+mj-ea"/>
          <a:cs typeface="+mj-cs"/>
        </a:defRPr>
      </a:lvl1pPr>
    </p:titleStyle>
    <p:bodyStyle>
      <a:lvl1pPr marL="0" indent="0" algn="l" defTabSz="914400" rtl="0" eaLnBrk="1" latinLnBrk="0" hangingPunct="1">
        <a:lnSpc>
          <a:spcPts val="2551"/>
        </a:lnSpc>
        <a:spcBef>
          <a:spcPts val="0"/>
        </a:spcBef>
        <a:buFont typeface="+mj-lt"/>
        <a:buNone/>
        <a:defRPr sz="2200" b="0" kern="1200">
          <a:solidFill>
            <a:schemeClr val="tx2"/>
          </a:solidFill>
          <a:latin typeface="+mn-lt"/>
          <a:ea typeface="+mn-ea"/>
          <a:cs typeface="+mn-cs"/>
        </a:defRPr>
      </a:lvl1pPr>
      <a:lvl2pPr marL="324000" indent="-324000" algn="l" defTabSz="914400" rtl="0" eaLnBrk="1" latinLnBrk="0" hangingPunct="1">
        <a:lnSpc>
          <a:spcPts val="2551"/>
        </a:lnSpc>
        <a:spcBef>
          <a:spcPts val="0"/>
        </a:spcBef>
        <a:buFont typeface="Arial" panose="020B0604020202020204" pitchFamily="34" charset="0"/>
        <a:buChar char="•"/>
        <a:defRPr sz="2200" kern="1200">
          <a:solidFill>
            <a:schemeClr val="tx2"/>
          </a:solidFill>
          <a:latin typeface="+mn-lt"/>
          <a:ea typeface="+mn-ea"/>
          <a:cs typeface="+mn-cs"/>
        </a:defRPr>
      </a:lvl2pPr>
      <a:lvl3pPr marL="648000" indent="-324000" algn="l" defTabSz="914400" rtl="0" eaLnBrk="1" latinLnBrk="0" hangingPunct="1">
        <a:lnSpc>
          <a:spcPts val="2551"/>
        </a:lnSpc>
        <a:spcBef>
          <a:spcPts val="0"/>
        </a:spcBef>
        <a:buFont typeface="Arial" panose="020B0604020202020204" pitchFamily="34" charset="0"/>
        <a:buChar char="•"/>
        <a:defRPr sz="2200" kern="1200">
          <a:solidFill>
            <a:schemeClr val="tx2"/>
          </a:solidFill>
          <a:latin typeface="+mn-lt"/>
          <a:ea typeface="+mn-ea"/>
          <a:cs typeface="+mn-cs"/>
        </a:defRPr>
      </a:lvl3pPr>
      <a:lvl4pPr marL="972000" indent="-324000" algn="l" defTabSz="914400" rtl="0" eaLnBrk="1" latinLnBrk="0" hangingPunct="1">
        <a:lnSpc>
          <a:spcPts val="2551"/>
        </a:lnSpc>
        <a:spcBef>
          <a:spcPts val="0"/>
        </a:spcBef>
        <a:buFont typeface="Arial" panose="020B0604020202020204" pitchFamily="34" charset="0"/>
        <a:buChar char="•"/>
        <a:defRPr sz="2200" kern="1200">
          <a:solidFill>
            <a:schemeClr val="tx2"/>
          </a:solidFill>
          <a:latin typeface="+mn-lt"/>
          <a:ea typeface="+mn-ea"/>
          <a:cs typeface="+mn-cs"/>
        </a:defRPr>
      </a:lvl4pPr>
      <a:lvl5pPr marL="1296000" indent="-324000" algn="l" defTabSz="914400" rtl="0" eaLnBrk="1" latinLnBrk="0" hangingPunct="1">
        <a:lnSpc>
          <a:spcPts val="2551"/>
        </a:lnSpc>
        <a:spcBef>
          <a:spcPts val="0"/>
        </a:spcBef>
        <a:buFont typeface="Arial" panose="020B0604020202020204" pitchFamily="34" charset="0"/>
        <a:buChar char="•"/>
        <a:defRPr sz="2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hyperlink" Target="mailto:vastgoed-nieuwbouw@olvg.nl" TargetMode="External"/><Relationship Id="rId2" Type="http://schemas.openxmlformats.org/officeDocument/2006/relationships/hyperlink" Target="https://www.olvg.nl/bouw-van-onze-locaties/" TargetMode="Externa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next.frame.io/share/52feff4d-d87d-401f-8a5d-ad27272d105c/view/a67e39b2-e3cc-4b85-ab8a-ca2c464ae536" TargetMode="Externa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65ACB9-8942-B4D4-52D6-627EF7AECDAB}"/>
              </a:ext>
            </a:extLst>
          </p:cNvPr>
          <p:cNvSpPr>
            <a:spLocks noGrp="1"/>
          </p:cNvSpPr>
          <p:nvPr>
            <p:ph type="title"/>
          </p:nvPr>
        </p:nvSpPr>
        <p:spPr>
          <a:xfrm>
            <a:off x="430895" y="970920"/>
            <a:ext cx="3937905" cy="5633080"/>
          </a:xfrm>
        </p:spPr>
        <p:txBody>
          <a:bodyPr>
            <a:noAutofit/>
          </a:bodyPr>
          <a:lstStyle/>
          <a:p>
            <a:pPr>
              <a:lnSpc>
                <a:spcPct val="100000"/>
              </a:lnSpc>
            </a:pPr>
            <a:r>
              <a:rPr lang="nl-NL" sz="4000"/>
              <a:t>Welkom buren</a:t>
            </a:r>
            <a:br>
              <a:rPr lang="nl-NL" sz="4000"/>
            </a:br>
            <a:br>
              <a:rPr lang="nl-NL" sz="4000"/>
            </a:br>
            <a:r>
              <a:rPr lang="nl-NL" sz="4000" err="1"/>
              <a:t>Welcome</a:t>
            </a:r>
            <a:r>
              <a:rPr lang="nl-NL" sz="4000"/>
              <a:t> </a:t>
            </a:r>
            <a:r>
              <a:rPr lang="nl-NL" sz="4000" err="1"/>
              <a:t>neighbours</a:t>
            </a:r>
            <a:r>
              <a:rPr lang="nl-NL" sz="4000"/>
              <a:t> </a:t>
            </a:r>
            <a:br>
              <a:rPr lang="nl-NL" sz="4000"/>
            </a:br>
            <a:br>
              <a:rPr lang="nl-NL" sz="4000"/>
            </a:br>
            <a:r>
              <a:rPr lang="nl-NL" sz="4000" err="1"/>
              <a:t>hoşgeldin</a:t>
            </a:r>
            <a:r>
              <a:rPr lang="nl-NL" sz="4000"/>
              <a:t> </a:t>
            </a:r>
            <a:r>
              <a:rPr lang="nl-NL" sz="4000" err="1"/>
              <a:t>komşular</a:t>
            </a:r>
            <a:r>
              <a:rPr lang="nl-NL" sz="4000"/>
              <a:t> </a:t>
            </a:r>
            <a:br>
              <a:rPr lang="nl-NL" sz="4000"/>
            </a:br>
            <a:r>
              <a:rPr lang="nl-NL" sz="4000"/>
              <a:t> </a:t>
            </a:r>
            <a:br>
              <a:rPr lang="nl-NL" sz="4000"/>
            </a:br>
            <a:r>
              <a:rPr lang="ar-AE" sz="4000"/>
              <a:t>مرحبا بالجيران</a:t>
            </a:r>
            <a:br>
              <a:rPr lang="nl-NL" sz="4000"/>
            </a:br>
            <a:br>
              <a:rPr lang="nl-NL" sz="4000"/>
            </a:br>
            <a:endParaRPr lang="nl-NL" sz="4000"/>
          </a:p>
        </p:txBody>
      </p:sp>
      <p:pic>
        <p:nvPicPr>
          <p:cNvPr id="4" name="Picture 2" descr="Groen licht voor fase 1 nieuwbouw OLVG, locatie West">
            <a:extLst>
              <a:ext uri="{FF2B5EF4-FFF2-40B4-BE49-F238E27FC236}">
                <a16:creationId xmlns:a16="http://schemas.microsoft.com/office/drawing/2014/main" id="{AF4D996C-69A9-913C-687D-7BD7C046E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8856" y="-3306"/>
            <a:ext cx="8273894" cy="555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03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362C4F-B12C-F87E-E094-7365BAE2AEB9}"/>
              </a:ext>
            </a:extLst>
          </p:cNvPr>
          <p:cNvPicPr>
            <a:picLocks noChangeAspect="1"/>
          </p:cNvPicPr>
          <p:nvPr/>
        </p:nvPicPr>
        <p:blipFill>
          <a:blip r:embed="rId2"/>
          <a:stretch>
            <a:fillRect/>
          </a:stretch>
        </p:blipFill>
        <p:spPr>
          <a:xfrm>
            <a:off x="3947655" y="2213429"/>
            <a:ext cx="8244577" cy="4644571"/>
          </a:xfrm>
          <a:prstGeom prst="rect">
            <a:avLst/>
          </a:prstGeom>
        </p:spPr>
      </p:pic>
      <p:sp>
        <p:nvSpPr>
          <p:cNvPr id="15" name="Date Placeholder 1">
            <a:extLst>
              <a:ext uri="{FF2B5EF4-FFF2-40B4-BE49-F238E27FC236}">
                <a16:creationId xmlns:a16="http://schemas.microsoft.com/office/drawing/2014/main" id="{8EC1F165-AA7C-7648-83E2-964C19EC0D0E}"/>
              </a:ext>
            </a:extLst>
          </p:cNvPr>
          <p:cNvSpPr>
            <a:spLocks noGrp="1"/>
          </p:cNvSpPr>
          <p:nvPr>
            <p:ph type="dt" sz="half" idx="10"/>
          </p:nvPr>
        </p:nvSpPr>
        <p:spPr>
          <a:xfrm>
            <a:off x="1400400" y="6101771"/>
            <a:ext cx="972000" cy="127000"/>
          </a:xfrm>
        </p:spPr>
        <p:txBody>
          <a:bodyPr/>
          <a:lstStyle/>
          <a:p>
            <a:pPr>
              <a:spcAft>
                <a:spcPts val="600"/>
              </a:spcAft>
            </a:pPr>
            <a:r>
              <a:rPr lang="nl-NL"/>
              <a:t>00 maand 0000</a:t>
            </a:r>
          </a:p>
        </p:txBody>
      </p:sp>
      <p:pic>
        <p:nvPicPr>
          <p:cNvPr id="2" name="Picture 1">
            <a:extLst>
              <a:ext uri="{FF2B5EF4-FFF2-40B4-BE49-F238E27FC236}">
                <a16:creationId xmlns:a16="http://schemas.microsoft.com/office/drawing/2014/main" id="{71D5CA04-39BE-E2C1-023D-3C6EEA892136}"/>
              </a:ext>
            </a:extLst>
          </p:cNvPr>
          <p:cNvPicPr>
            <a:picLocks noChangeAspect="1"/>
          </p:cNvPicPr>
          <p:nvPr/>
        </p:nvPicPr>
        <p:blipFill>
          <a:blip r:embed="rId3"/>
          <a:stretch>
            <a:fillRect/>
          </a:stretch>
        </p:blipFill>
        <p:spPr>
          <a:xfrm>
            <a:off x="0" y="-1518"/>
            <a:ext cx="7235372" cy="4067037"/>
          </a:xfrm>
          <a:prstGeom prst="rect">
            <a:avLst/>
          </a:prstGeom>
        </p:spPr>
      </p:pic>
      <p:sp>
        <p:nvSpPr>
          <p:cNvPr id="4" name="TextBox 3">
            <a:extLst>
              <a:ext uri="{FF2B5EF4-FFF2-40B4-BE49-F238E27FC236}">
                <a16:creationId xmlns:a16="http://schemas.microsoft.com/office/drawing/2014/main" id="{20B98D91-034C-E7FE-A183-37B1B49E43AE}"/>
              </a:ext>
            </a:extLst>
          </p:cNvPr>
          <p:cNvSpPr txBox="1"/>
          <p:nvPr/>
        </p:nvSpPr>
        <p:spPr>
          <a:xfrm>
            <a:off x="1102488" y="5966017"/>
            <a:ext cx="1272831"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754204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2D0EE8-C9CB-9046-B1B2-97C1702AEED7}"/>
              </a:ext>
            </a:extLst>
          </p:cNvPr>
          <p:cNvSpPr>
            <a:spLocks noGrp="1"/>
          </p:cNvSpPr>
          <p:nvPr>
            <p:ph type="title"/>
          </p:nvPr>
        </p:nvSpPr>
        <p:spPr>
          <a:xfrm>
            <a:off x="430895" y="658178"/>
            <a:ext cx="11325599" cy="444500"/>
          </a:xfrm>
        </p:spPr>
        <p:txBody>
          <a:bodyPr anchor="ctr">
            <a:normAutofit/>
          </a:bodyPr>
          <a:lstStyle/>
          <a:p>
            <a:r>
              <a:rPr lang="nl-NL"/>
              <a:t>Werkzaamheden op het terrein</a:t>
            </a:r>
          </a:p>
        </p:txBody>
      </p:sp>
      <p:sp>
        <p:nvSpPr>
          <p:cNvPr id="3" name="Tijdelijke aanduiding voor inhoud 2">
            <a:extLst>
              <a:ext uri="{FF2B5EF4-FFF2-40B4-BE49-F238E27FC236}">
                <a16:creationId xmlns:a16="http://schemas.microsoft.com/office/drawing/2014/main" id="{91C38A43-61D1-DFD4-CF6E-A0A47DF46FD6}"/>
              </a:ext>
            </a:extLst>
          </p:cNvPr>
          <p:cNvSpPr>
            <a:spLocks noGrp="1"/>
          </p:cNvSpPr>
          <p:nvPr>
            <p:ph idx="1"/>
          </p:nvPr>
        </p:nvSpPr>
        <p:spPr>
          <a:xfrm>
            <a:off x="1078781" y="1382096"/>
            <a:ext cx="4440750" cy="4153504"/>
          </a:xfrm>
        </p:spPr>
        <p:txBody>
          <a:bodyPr vert="horz" lIns="0" tIns="0" rIns="0" bIns="0" rtlCol="0" anchor="t">
            <a:normAutofit/>
          </a:bodyPr>
          <a:lstStyle/>
          <a:p>
            <a:pPr marL="342900" indent="-342900">
              <a:spcAft>
                <a:spcPts val="600"/>
              </a:spcAft>
              <a:buFont typeface="Arial" panose="020B0604020202020204" pitchFamily="34" charset="0"/>
              <a:buChar char="•"/>
            </a:pPr>
            <a:r>
              <a:rPr lang="nl-NL"/>
              <a:t>Verplaatsen tank voor medische gassen</a:t>
            </a:r>
          </a:p>
          <a:p>
            <a:pPr marL="342900" indent="-342900">
              <a:spcAft>
                <a:spcPts val="600"/>
              </a:spcAft>
              <a:buFont typeface="Arial" panose="020B0604020202020204" pitchFamily="34" charset="0"/>
              <a:buChar char="•"/>
            </a:pPr>
            <a:r>
              <a:rPr lang="nl-NL"/>
              <a:t>Tijdelijke doorgang voor bouwlogistiek</a:t>
            </a:r>
          </a:p>
          <a:p>
            <a:pPr marL="342900" indent="-342900">
              <a:spcAft>
                <a:spcPts val="600"/>
              </a:spcAft>
              <a:buFont typeface="Arial" panose="020B0604020202020204" pitchFamily="34" charset="0"/>
              <a:buChar char="•"/>
            </a:pPr>
            <a:r>
              <a:rPr lang="nl-NL"/>
              <a:t>Voorbereiding warmte-koude-opslag (WKO)</a:t>
            </a:r>
          </a:p>
          <a:p>
            <a:pPr marL="342900" indent="-342900">
              <a:spcAft>
                <a:spcPts val="600"/>
              </a:spcAft>
              <a:buFont typeface="Arial" panose="020B0604020202020204" pitchFamily="34" charset="0"/>
              <a:buChar char="•"/>
            </a:pPr>
            <a:r>
              <a:rPr lang="nl-NL"/>
              <a:t>Verleggen nutsvoorzieningen</a:t>
            </a:r>
          </a:p>
          <a:p>
            <a:pPr marL="342900" indent="-342900">
              <a:spcAft>
                <a:spcPts val="600"/>
              </a:spcAft>
              <a:buFont typeface="Arial" panose="020B0604020202020204" pitchFamily="34" charset="0"/>
              <a:buChar char="•"/>
            </a:pPr>
            <a:r>
              <a:rPr lang="nl-NL"/>
              <a:t>Groen en bestrating verwijderen voor de bouw van de parkeergarage</a:t>
            </a:r>
          </a:p>
          <a:p>
            <a:pPr marL="342900" indent="-342900">
              <a:spcAft>
                <a:spcPts val="600"/>
              </a:spcAft>
              <a:buFont typeface="Arial" panose="020B0604020202020204" pitchFamily="34" charset="0"/>
              <a:buChar char="•"/>
            </a:pPr>
            <a:endParaRPr lang="nl-NL"/>
          </a:p>
        </p:txBody>
      </p:sp>
      <p:pic>
        <p:nvPicPr>
          <p:cNvPr id="4" name="Picture 3">
            <a:extLst>
              <a:ext uri="{FF2B5EF4-FFF2-40B4-BE49-F238E27FC236}">
                <a16:creationId xmlns:a16="http://schemas.microsoft.com/office/drawing/2014/main" id="{81EEB47F-C91D-D545-2D06-78BC15F42D48}"/>
              </a:ext>
            </a:extLst>
          </p:cNvPr>
          <p:cNvPicPr>
            <a:picLocks noChangeAspect="1"/>
          </p:cNvPicPr>
          <p:nvPr/>
        </p:nvPicPr>
        <p:blipFill>
          <a:blip r:embed="rId3"/>
          <a:srcRect t="9040" r="2" b="2"/>
          <a:stretch>
            <a:fillRect/>
          </a:stretch>
        </p:blipFill>
        <p:spPr>
          <a:xfrm>
            <a:off x="5710031" y="1382096"/>
            <a:ext cx="4440750" cy="4153504"/>
          </a:xfrm>
          <a:prstGeom prst="rect">
            <a:avLst/>
          </a:prstGeom>
          <a:noFill/>
        </p:spPr>
      </p:pic>
    </p:spTree>
    <p:extLst>
      <p:ext uri="{BB962C8B-B14F-4D97-AF65-F5344CB8AC3E}">
        <p14:creationId xmlns:p14="http://schemas.microsoft.com/office/powerpoint/2010/main" val="1016130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31BCD-6AE0-C229-4A35-A62151BF03CD}"/>
              </a:ext>
            </a:extLst>
          </p:cNvPr>
          <p:cNvSpPr>
            <a:spLocks noGrp="1"/>
          </p:cNvSpPr>
          <p:nvPr>
            <p:ph type="title"/>
          </p:nvPr>
        </p:nvSpPr>
        <p:spPr>
          <a:xfrm>
            <a:off x="430895" y="325925"/>
            <a:ext cx="11325599" cy="776753"/>
          </a:xfrm>
        </p:spPr>
        <p:txBody>
          <a:bodyPr>
            <a:normAutofit/>
          </a:bodyPr>
          <a:lstStyle/>
          <a:p>
            <a:r>
              <a:rPr lang="nl-NL" dirty="0"/>
              <a:t>Zo min mogelijk overlast voor u</a:t>
            </a:r>
          </a:p>
        </p:txBody>
      </p:sp>
      <p:sp>
        <p:nvSpPr>
          <p:cNvPr id="3" name="Tijdelijke aanduiding voor inhoud 2">
            <a:extLst>
              <a:ext uri="{FF2B5EF4-FFF2-40B4-BE49-F238E27FC236}">
                <a16:creationId xmlns:a16="http://schemas.microsoft.com/office/drawing/2014/main" id="{EE294B2C-E247-D235-5EBD-5BEEFBF1228D}"/>
              </a:ext>
            </a:extLst>
          </p:cNvPr>
          <p:cNvSpPr>
            <a:spLocks noGrp="1"/>
          </p:cNvSpPr>
          <p:nvPr>
            <p:ph idx="1"/>
          </p:nvPr>
        </p:nvSpPr>
        <p:spPr>
          <a:xfrm>
            <a:off x="430894" y="1102678"/>
            <a:ext cx="11121327" cy="4153504"/>
          </a:xfrm>
        </p:spPr>
        <p:txBody>
          <a:bodyPr/>
          <a:lstStyle/>
          <a:p>
            <a:pPr>
              <a:lnSpc>
                <a:spcPct val="100000"/>
              </a:lnSpc>
            </a:pPr>
            <a:r>
              <a:rPr lang="nl-NL" sz="1600" b="1" dirty="0"/>
              <a:t>Het liefst bouwen we zonder dat iemand er iets van merkt. Maar dat gaat helaas niet. Soms moeten we een stuk afzetten, we hebben soms extra licht nodig. Er kan geluidsoverlast zijn. Ook het verharden van een stuk spoor tussen de trambaan door de gemeente en het maken van een tijdelijke doorgang voor bouwverkeer kunnen voor overlast zorgen. </a:t>
            </a:r>
          </a:p>
          <a:p>
            <a:pPr>
              <a:lnSpc>
                <a:spcPct val="100000"/>
              </a:lnSpc>
            </a:pPr>
            <a:r>
              <a:rPr lang="nl-NL" sz="1600" b="1" dirty="0"/>
              <a:t>Hieronder een aantal maatregelen waarmee we proberen te zorgen dat u zo min mogelijk last heeft. </a:t>
            </a:r>
          </a:p>
          <a:p>
            <a:endParaRPr lang="nl-NL" dirty="0"/>
          </a:p>
        </p:txBody>
      </p:sp>
      <p:sp>
        <p:nvSpPr>
          <p:cNvPr id="7" name="Tekstvak 6">
            <a:extLst>
              <a:ext uri="{FF2B5EF4-FFF2-40B4-BE49-F238E27FC236}">
                <a16:creationId xmlns:a16="http://schemas.microsoft.com/office/drawing/2014/main" id="{95BA9778-925A-8C0E-82CC-BCBDEC92408B}"/>
              </a:ext>
            </a:extLst>
          </p:cNvPr>
          <p:cNvSpPr txBox="1"/>
          <p:nvPr/>
        </p:nvSpPr>
        <p:spPr>
          <a:xfrm>
            <a:off x="430893" y="2420442"/>
            <a:ext cx="4166326" cy="4434547"/>
          </a:xfrm>
          <a:prstGeom prst="rect">
            <a:avLst/>
          </a:prstGeom>
          <a:noFill/>
          <a:ln>
            <a:solidFill>
              <a:srgbClr val="002060"/>
            </a:solidFill>
          </a:ln>
        </p:spPr>
        <p:txBody>
          <a:bodyPr wrap="square" rtlCol="0">
            <a:spAutoFit/>
          </a:bodyPr>
          <a:lstStyle/>
          <a:p>
            <a:pPr>
              <a:lnSpc>
                <a:spcPct val="100000"/>
              </a:lnSpc>
            </a:pPr>
            <a:r>
              <a:rPr lang="nl-NL" sz="1411" b="1" dirty="0">
                <a:solidFill>
                  <a:srgbClr val="C00000"/>
                </a:solidFill>
              </a:rPr>
              <a:t>Geluid</a:t>
            </a:r>
          </a:p>
          <a:p>
            <a:pPr marL="227573" indent="-227573">
              <a:buFont typeface="Arial" panose="020B0604020202020204" pitchFamily="34" charset="0"/>
              <a:buChar char="•"/>
            </a:pPr>
            <a:r>
              <a:rPr lang="nl-NL" sz="1411" dirty="0"/>
              <a:t>Werkzaamheden zijn zoveel mogelijk tussen 07.00 en 17.00 uur</a:t>
            </a:r>
          </a:p>
          <a:p>
            <a:pPr marL="227573" indent="-227573">
              <a:buFont typeface="Arial" panose="020B0604020202020204" pitchFamily="34" charset="0"/>
              <a:buChar char="•"/>
            </a:pPr>
            <a:r>
              <a:rPr lang="nl-NL" sz="1411" dirty="0"/>
              <a:t>Waar het kan gebruiken we moderne, geluidsarme machines en materialen</a:t>
            </a:r>
          </a:p>
          <a:p>
            <a:pPr marL="227573" indent="-227573">
              <a:buFont typeface="Arial" panose="020B0604020202020204" pitchFamily="34" charset="0"/>
              <a:buChar char="•"/>
            </a:pPr>
            <a:r>
              <a:rPr lang="nl-NL" sz="1411" dirty="0"/>
              <a:t>Elke dag wordt gecontroleerd of er niet meer geluid is dan mag</a:t>
            </a:r>
          </a:p>
          <a:p>
            <a:endParaRPr lang="nl-NL" sz="1411" dirty="0"/>
          </a:p>
          <a:p>
            <a:r>
              <a:rPr lang="nl-NL" sz="1411" b="1" dirty="0">
                <a:solidFill>
                  <a:srgbClr val="C00000"/>
                </a:solidFill>
              </a:rPr>
              <a:t>Licht</a:t>
            </a:r>
          </a:p>
          <a:p>
            <a:pPr marL="227573" indent="-227573">
              <a:buFont typeface="Arial" panose="020B0604020202020204" pitchFamily="34" charset="0"/>
              <a:buChar char="•"/>
            </a:pPr>
            <a:r>
              <a:rPr lang="nl-NL" sz="1411" dirty="0"/>
              <a:t>Er is soms extra licht nodig om te kunnen werken. We proberen zo min mogelijk bouwlampen te gebruiken. Op onze bouwlampen zit een schemerfunctie, zodat het licht minder fel gezet kan worden.</a:t>
            </a:r>
          </a:p>
          <a:p>
            <a:endParaRPr lang="nl-NL" sz="1411" dirty="0"/>
          </a:p>
          <a:p>
            <a:r>
              <a:rPr lang="nl-NL" sz="1411" b="1" dirty="0">
                <a:solidFill>
                  <a:srgbClr val="C00000"/>
                </a:solidFill>
              </a:rPr>
              <a:t>Trillingen</a:t>
            </a:r>
          </a:p>
          <a:p>
            <a:pPr marL="227573" indent="-227573">
              <a:buFont typeface="Arial" panose="020B0604020202020204" pitchFamily="34" charset="0"/>
              <a:buChar char="•"/>
            </a:pPr>
            <a:r>
              <a:rPr lang="nl-NL" sz="1411" dirty="0"/>
              <a:t>Trillingen komen vaak door het in de grond slaan van heipalen. Wij kijken steeds of we de heipalen kunnen schroeven in plaats van slaan.</a:t>
            </a:r>
          </a:p>
        </p:txBody>
      </p:sp>
      <p:sp>
        <p:nvSpPr>
          <p:cNvPr id="8" name="Tekstvak 7">
            <a:extLst>
              <a:ext uri="{FF2B5EF4-FFF2-40B4-BE49-F238E27FC236}">
                <a16:creationId xmlns:a16="http://schemas.microsoft.com/office/drawing/2014/main" id="{EBDE1BFE-1952-2035-3452-ABF729CFCC4A}"/>
              </a:ext>
            </a:extLst>
          </p:cNvPr>
          <p:cNvSpPr txBox="1"/>
          <p:nvPr/>
        </p:nvSpPr>
        <p:spPr>
          <a:xfrm>
            <a:off x="4761123" y="2420442"/>
            <a:ext cx="4451122" cy="4217437"/>
          </a:xfrm>
          <a:prstGeom prst="rect">
            <a:avLst/>
          </a:prstGeom>
          <a:noFill/>
          <a:ln>
            <a:solidFill>
              <a:srgbClr val="002060"/>
            </a:solidFill>
          </a:ln>
        </p:spPr>
        <p:txBody>
          <a:bodyPr wrap="square" rtlCol="0">
            <a:spAutoFit/>
          </a:bodyPr>
          <a:lstStyle/>
          <a:p>
            <a:pPr>
              <a:lnSpc>
                <a:spcPct val="100000"/>
              </a:lnSpc>
            </a:pPr>
            <a:r>
              <a:rPr lang="nl-NL" sz="1411" b="1" dirty="0">
                <a:solidFill>
                  <a:srgbClr val="C00000"/>
                </a:solidFill>
              </a:rPr>
              <a:t>Verkeer</a:t>
            </a:r>
          </a:p>
          <a:p>
            <a:pPr marL="227573" indent="-227573">
              <a:buFont typeface="Arial" panose="020B0604020202020204" pitchFamily="34" charset="0"/>
              <a:buChar char="•"/>
            </a:pPr>
            <a:r>
              <a:rPr lang="nl-NL" sz="1411" dirty="0"/>
              <a:t>Leveringen en vrachtauto’s plannen we zoveel mogelijk buiten spitsuren. </a:t>
            </a:r>
          </a:p>
          <a:p>
            <a:pPr marL="227573" indent="-227573">
              <a:buFont typeface="Arial" panose="020B0604020202020204" pitchFamily="34" charset="0"/>
              <a:buChar char="•"/>
            </a:pPr>
            <a:r>
              <a:rPr lang="nl-NL" sz="1411" dirty="0"/>
              <a:t>We maken afspraken met leveranciers over de routes die ze rijden. Op die manier werken we aan zo min mogelijk overlast in woonwijken.</a:t>
            </a:r>
          </a:p>
          <a:p>
            <a:pPr marL="227573" indent="-227573">
              <a:buFont typeface="Arial" panose="020B0604020202020204" pitchFamily="34" charset="0"/>
              <a:buChar char="•"/>
            </a:pPr>
            <a:r>
              <a:rPr lang="nl-NL" sz="1411" dirty="0"/>
              <a:t>Bouwmedewerkers moeten op ons terrein of op een door ons aangewezen plek parkeren. Ze mogen niet in de buurt parkeren.</a:t>
            </a:r>
          </a:p>
          <a:p>
            <a:pPr marL="227573" indent="-227573">
              <a:buFont typeface="Arial" panose="020B0604020202020204" pitchFamily="34" charset="0"/>
              <a:buChar char="•"/>
            </a:pPr>
            <a:r>
              <a:rPr lang="nl-NL" sz="1411" dirty="0"/>
              <a:t>Op de bouwplaats is een beheerder die zorgt dat de verkeerssituatie veilig blijft en snel doorstroomt.</a:t>
            </a:r>
          </a:p>
          <a:p>
            <a:pPr lvl="0"/>
            <a:endParaRPr lang="nl-NL" sz="1411" dirty="0"/>
          </a:p>
          <a:p>
            <a:pPr lvl="0"/>
            <a:endParaRPr lang="nl-NL" sz="1411" dirty="0"/>
          </a:p>
          <a:p>
            <a:pPr lvl="0"/>
            <a:r>
              <a:rPr lang="nl-NL" sz="1411" b="1" dirty="0">
                <a:solidFill>
                  <a:srgbClr val="C00000"/>
                </a:solidFill>
              </a:rPr>
              <a:t>En natuurlijk nemen we altijd maatregelen om te zorgen dat het veilig blijft.</a:t>
            </a:r>
          </a:p>
          <a:p>
            <a:pPr lvl="0"/>
            <a:endParaRPr lang="nl-NL" sz="1411" b="1" dirty="0">
              <a:solidFill>
                <a:srgbClr val="C00000"/>
              </a:solidFill>
            </a:endParaRPr>
          </a:p>
          <a:p>
            <a:pPr lvl="0"/>
            <a:endParaRPr lang="nl-NL" sz="1411" b="1" dirty="0">
              <a:solidFill>
                <a:srgbClr val="C00000"/>
              </a:solidFill>
            </a:endParaRPr>
          </a:p>
          <a:p>
            <a:pPr lvl="0"/>
            <a:endParaRPr lang="nl-NL" sz="1411" b="1" dirty="0">
              <a:solidFill>
                <a:srgbClr val="C00000"/>
              </a:solidFill>
            </a:endParaRPr>
          </a:p>
          <a:p>
            <a:endParaRPr lang="nl-NL" sz="1411" dirty="0"/>
          </a:p>
        </p:txBody>
      </p:sp>
    </p:spTree>
    <p:extLst>
      <p:ext uri="{BB962C8B-B14F-4D97-AF65-F5344CB8AC3E}">
        <p14:creationId xmlns:p14="http://schemas.microsoft.com/office/powerpoint/2010/main" val="2531690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24390-9D94-920D-A970-D63F33B92806}"/>
              </a:ext>
            </a:extLst>
          </p:cNvPr>
          <p:cNvSpPr>
            <a:spLocks noGrp="1"/>
          </p:cNvSpPr>
          <p:nvPr>
            <p:ph type="title"/>
          </p:nvPr>
        </p:nvSpPr>
        <p:spPr/>
        <p:txBody>
          <a:bodyPr/>
          <a:lstStyle/>
          <a:p>
            <a:r>
              <a:rPr lang="nl-NL"/>
              <a:t>Fase 1: écht met de zorg aan de slag (2028 – 2031)</a:t>
            </a:r>
          </a:p>
        </p:txBody>
      </p:sp>
      <p:sp>
        <p:nvSpPr>
          <p:cNvPr id="3" name="Tijdelijke aanduiding voor inhoud 2">
            <a:extLst>
              <a:ext uri="{FF2B5EF4-FFF2-40B4-BE49-F238E27FC236}">
                <a16:creationId xmlns:a16="http://schemas.microsoft.com/office/drawing/2014/main" id="{5CC36DEA-A491-0E33-1EE7-041AE2940F2E}"/>
              </a:ext>
            </a:extLst>
          </p:cNvPr>
          <p:cNvSpPr>
            <a:spLocks noGrp="1"/>
          </p:cNvSpPr>
          <p:nvPr>
            <p:ph idx="1"/>
          </p:nvPr>
        </p:nvSpPr>
        <p:spPr>
          <a:xfrm>
            <a:off x="430895" y="1352248"/>
            <a:ext cx="5501819" cy="4153504"/>
          </a:xfrm>
        </p:spPr>
        <p:txBody>
          <a:bodyPr vert="horz" lIns="0" tIns="0" rIns="0" bIns="0" rtlCol="0" anchor="t">
            <a:noAutofit/>
          </a:bodyPr>
          <a:lstStyle/>
          <a:p>
            <a:endParaRPr lang="nl-NL" sz="2000">
              <a:cs typeface="Arial"/>
            </a:endParaRPr>
          </a:p>
          <a:p>
            <a:r>
              <a:rPr lang="nl-NL" sz="2000"/>
              <a:t>We maken een gebouw voor acute zorg (spoed!)</a:t>
            </a:r>
          </a:p>
          <a:p>
            <a:pPr marL="285750" indent="-285750">
              <a:lnSpc>
                <a:spcPct val="114000"/>
              </a:lnSpc>
              <a:spcAft>
                <a:spcPts val="800"/>
              </a:spcAft>
              <a:buFont typeface="Arial" panose="020B0604020202020204" pitchFamily="34" charset="0"/>
              <a:buChar char="•"/>
            </a:pPr>
            <a:r>
              <a:rPr lang="nl-NL" sz="2000"/>
              <a:t>Spoedeisende hulp: ruim 70.000 bezoeken in 2025</a:t>
            </a:r>
          </a:p>
          <a:p>
            <a:pPr marL="285750" indent="-285750">
              <a:lnSpc>
                <a:spcPct val="114000"/>
              </a:lnSpc>
              <a:spcAft>
                <a:spcPts val="800"/>
              </a:spcAft>
              <a:buFont typeface="Arial" panose="020B0604020202020204" pitchFamily="34" charset="0"/>
              <a:buChar char="•"/>
            </a:pPr>
            <a:r>
              <a:rPr lang="nl-NL" sz="2000"/>
              <a:t>Huisartsenpost</a:t>
            </a:r>
          </a:p>
          <a:p>
            <a:pPr marL="285750" indent="-285750">
              <a:lnSpc>
                <a:spcPct val="114000"/>
              </a:lnSpc>
              <a:spcAft>
                <a:spcPts val="800"/>
              </a:spcAft>
              <a:buFont typeface="Arial" panose="020B0604020202020204" pitchFamily="34" charset="0"/>
              <a:buChar char="•"/>
            </a:pPr>
            <a:r>
              <a:rPr lang="nl-NL" sz="2000"/>
              <a:t>Zorg voor baby’s en moeders: bijna 5000 geboortes in OLVG per jaar</a:t>
            </a:r>
          </a:p>
          <a:p>
            <a:pPr marL="285750" indent="-285750">
              <a:lnSpc>
                <a:spcPct val="114000"/>
              </a:lnSpc>
              <a:spcAft>
                <a:spcPts val="800"/>
              </a:spcAft>
              <a:buFont typeface="Arial" panose="020B0604020202020204" pitchFamily="34" charset="0"/>
              <a:buChar char="•"/>
            </a:pPr>
            <a:r>
              <a:rPr lang="nl-NL" sz="2000"/>
              <a:t>Operatiekamers</a:t>
            </a:r>
          </a:p>
          <a:p>
            <a:pPr marL="285750" indent="-285750">
              <a:lnSpc>
                <a:spcPct val="114000"/>
              </a:lnSpc>
              <a:spcAft>
                <a:spcPts val="800"/>
              </a:spcAft>
              <a:buFont typeface="Arial" panose="020B0604020202020204" pitchFamily="34" charset="0"/>
              <a:buChar char="•"/>
            </a:pPr>
            <a:r>
              <a:rPr lang="nl-NL" sz="2000"/>
              <a:t>Intensive Care</a:t>
            </a:r>
          </a:p>
          <a:p>
            <a:pPr marL="285750" indent="-285750">
              <a:lnSpc>
                <a:spcPct val="114000"/>
              </a:lnSpc>
              <a:spcAft>
                <a:spcPts val="800"/>
              </a:spcAft>
              <a:buFont typeface="Arial" panose="020B0604020202020204" pitchFamily="34" charset="0"/>
              <a:buChar char="•"/>
            </a:pPr>
            <a:r>
              <a:rPr lang="nl-NL" sz="2000"/>
              <a:t>Hartkatheterisatie en intensieve zorg Cardiologie: 750 hartoperaties per jaar</a:t>
            </a:r>
          </a:p>
          <a:p>
            <a:pPr marL="285750" indent="-285750">
              <a:lnSpc>
                <a:spcPct val="114000"/>
              </a:lnSpc>
              <a:spcAft>
                <a:spcPts val="800"/>
              </a:spcAft>
              <a:buFont typeface="Arial" panose="020B0604020202020204" pitchFamily="34" charset="0"/>
              <a:buChar char="•"/>
            </a:pPr>
            <a:r>
              <a:rPr lang="nl-NL" sz="2000"/>
              <a:t>Kliniek (Acute Opname Afdeling, Cardiologie)</a:t>
            </a:r>
          </a:p>
          <a:p>
            <a:endParaRPr lang="nl-NL" sz="2000"/>
          </a:p>
        </p:txBody>
      </p:sp>
      <p:pic>
        <p:nvPicPr>
          <p:cNvPr id="1030" name="Picture 6">
            <a:extLst>
              <a:ext uri="{FF2B5EF4-FFF2-40B4-BE49-F238E27FC236}">
                <a16:creationId xmlns:a16="http://schemas.microsoft.com/office/drawing/2014/main" id="{CA0A09D0-F64F-600E-DDDB-AE5356FF28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149" y="2038853"/>
            <a:ext cx="5358398" cy="3575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399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7D5427-A2D7-25F8-C6F0-1F17306B8E84}"/>
              </a:ext>
            </a:extLst>
          </p:cNvPr>
          <p:cNvPicPr>
            <a:picLocks noChangeAspect="1"/>
          </p:cNvPicPr>
          <p:nvPr/>
        </p:nvPicPr>
        <p:blipFill>
          <a:blip r:embed="rId3"/>
          <a:stretch>
            <a:fillRect/>
          </a:stretch>
        </p:blipFill>
        <p:spPr>
          <a:xfrm>
            <a:off x="919614" y="1067934"/>
            <a:ext cx="3400425" cy="2595790"/>
          </a:xfrm>
          <a:prstGeom prst="rect">
            <a:avLst/>
          </a:prstGeom>
        </p:spPr>
      </p:pic>
      <p:sp>
        <p:nvSpPr>
          <p:cNvPr id="2" name="Titel 1">
            <a:extLst>
              <a:ext uri="{FF2B5EF4-FFF2-40B4-BE49-F238E27FC236}">
                <a16:creationId xmlns:a16="http://schemas.microsoft.com/office/drawing/2014/main" id="{651276A6-ED56-4EE7-7B76-9656F7E58A51}"/>
              </a:ext>
            </a:extLst>
          </p:cNvPr>
          <p:cNvSpPr>
            <a:spLocks noGrp="1"/>
          </p:cNvSpPr>
          <p:nvPr>
            <p:ph type="title"/>
          </p:nvPr>
        </p:nvSpPr>
        <p:spPr/>
        <p:txBody>
          <a:bodyPr/>
          <a:lstStyle/>
          <a:p>
            <a:r>
              <a:rPr lang="nl-NL"/>
              <a:t>Opbouw gebouw van de acute zorg </a:t>
            </a:r>
          </a:p>
        </p:txBody>
      </p:sp>
      <p:pic>
        <p:nvPicPr>
          <p:cNvPr id="5" name="Picture 4">
            <a:extLst>
              <a:ext uri="{FF2B5EF4-FFF2-40B4-BE49-F238E27FC236}">
                <a16:creationId xmlns:a16="http://schemas.microsoft.com/office/drawing/2014/main" id="{162653BA-8F03-F2E3-C84D-D393548FD6D0}"/>
              </a:ext>
            </a:extLst>
          </p:cNvPr>
          <p:cNvPicPr>
            <a:picLocks noChangeAspect="1"/>
          </p:cNvPicPr>
          <p:nvPr/>
        </p:nvPicPr>
        <p:blipFill>
          <a:blip r:embed="rId4"/>
          <a:srcRect l="17359141" t="24636187" r="-17350330" b="-24613427"/>
          <a:stretch>
            <a:fillRect/>
          </a:stretch>
        </p:blipFill>
        <p:spPr>
          <a:xfrm>
            <a:off x="1438653" y="2964834"/>
            <a:ext cx="6007503" cy="2797359"/>
          </a:xfrm>
          <a:prstGeom prst="rect">
            <a:avLst/>
          </a:prstGeom>
        </p:spPr>
      </p:pic>
      <p:pic>
        <p:nvPicPr>
          <p:cNvPr id="4" name="Picture 3">
            <a:extLst>
              <a:ext uri="{FF2B5EF4-FFF2-40B4-BE49-F238E27FC236}">
                <a16:creationId xmlns:a16="http://schemas.microsoft.com/office/drawing/2014/main" id="{7E5F48F7-3A09-957C-5BA4-F5C722F31397}"/>
              </a:ext>
            </a:extLst>
          </p:cNvPr>
          <p:cNvPicPr>
            <a:picLocks noChangeAspect="1"/>
          </p:cNvPicPr>
          <p:nvPr/>
        </p:nvPicPr>
        <p:blipFill>
          <a:blip r:embed="rId5"/>
          <a:stretch>
            <a:fillRect/>
          </a:stretch>
        </p:blipFill>
        <p:spPr>
          <a:xfrm>
            <a:off x="994683" y="3666218"/>
            <a:ext cx="3649438" cy="3052536"/>
          </a:xfrm>
          <a:prstGeom prst="rect">
            <a:avLst/>
          </a:prstGeom>
        </p:spPr>
      </p:pic>
      <p:sp>
        <p:nvSpPr>
          <p:cNvPr id="6" name="TextBox 5">
            <a:extLst>
              <a:ext uri="{FF2B5EF4-FFF2-40B4-BE49-F238E27FC236}">
                <a16:creationId xmlns:a16="http://schemas.microsoft.com/office/drawing/2014/main" id="{86FE06DD-892F-4726-A9C6-316BFB998F1B}"/>
              </a:ext>
            </a:extLst>
          </p:cNvPr>
          <p:cNvSpPr txBox="1"/>
          <p:nvPr/>
        </p:nvSpPr>
        <p:spPr>
          <a:xfrm>
            <a:off x="5361273" y="1809169"/>
            <a:ext cx="618116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-1 </a:t>
            </a:r>
            <a:r>
              <a:rPr lang="en-US" err="1">
                <a:cs typeface="Arial"/>
              </a:rPr>
              <a:t>warmte</a:t>
            </a:r>
            <a:r>
              <a:rPr lang="en-US">
                <a:cs typeface="Arial"/>
              </a:rPr>
              <a:t> </a:t>
            </a:r>
            <a:r>
              <a:rPr lang="en-US" err="1">
                <a:cs typeface="Arial"/>
              </a:rPr>
              <a:t>koude</a:t>
            </a:r>
            <a:r>
              <a:rPr lang="en-US">
                <a:cs typeface="Arial"/>
              </a:rPr>
              <a:t> </a:t>
            </a:r>
            <a:r>
              <a:rPr lang="en-US" err="1">
                <a:cs typeface="Arial"/>
              </a:rPr>
              <a:t>opslag</a:t>
            </a:r>
            <a:endParaRPr lang="en-US">
              <a:cs typeface="Arial"/>
            </a:endParaRPr>
          </a:p>
          <a:p>
            <a:r>
              <a:rPr lang="en-US">
                <a:cs typeface="Arial"/>
              </a:rPr>
              <a:t> 0 </a:t>
            </a:r>
            <a:r>
              <a:rPr lang="en-US" err="1">
                <a:cs typeface="Arial"/>
              </a:rPr>
              <a:t>ambulancehal</a:t>
            </a:r>
            <a:r>
              <a:rPr lang="en-US">
                <a:cs typeface="Arial"/>
              </a:rPr>
              <a:t>, </a:t>
            </a:r>
            <a:r>
              <a:rPr lang="en-US" err="1">
                <a:cs typeface="Arial"/>
              </a:rPr>
              <a:t>spoedeisende</a:t>
            </a:r>
            <a:r>
              <a:rPr lang="en-US">
                <a:cs typeface="Arial"/>
              </a:rPr>
              <a:t> </a:t>
            </a:r>
            <a:r>
              <a:rPr lang="en-US" err="1">
                <a:cs typeface="Arial"/>
              </a:rPr>
              <a:t>hulp</a:t>
            </a:r>
            <a:r>
              <a:rPr lang="en-US">
                <a:cs typeface="Arial"/>
              </a:rPr>
              <a:t>, </a:t>
            </a:r>
            <a:r>
              <a:rPr lang="en-US" err="1">
                <a:cs typeface="Arial"/>
              </a:rPr>
              <a:t>eerste</a:t>
            </a:r>
            <a:r>
              <a:rPr lang="en-US">
                <a:cs typeface="Arial"/>
              </a:rPr>
              <a:t> hart long  </a:t>
            </a:r>
          </a:p>
          <a:p>
            <a:r>
              <a:rPr lang="en-US">
                <a:cs typeface="Arial"/>
              </a:rPr>
              <a:t>    </a:t>
            </a:r>
            <a:r>
              <a:rPr lang="en-US" err="1">
                <a:cs typeface="Arial"/>
              </a:rPr>
              <a:t>hulp</a:t>
            </a:r>
            <a:r>
              <a:rPr lang="en-US">
                <a:cs typeface="Arial"/>
              </a:rPr>
              <a:t>, </a:t>
            </a:r>
            <a:r>
              <a:rPr lang="en-US" err="1">
                <a:cs typeface="Arial"/>
              </a:rPr>
              <a:t>huisartsenpost</a:t>
            </a:r>
            <a:r>
              <a:rPr lang="en-US">
                <a:cs typeface="Arial"/>
              </a:rPr>
              <a:t> </a:t>
            </a:r>
          </a:p>
          <a:p>
            <a:r>
              <a:rPr lang="en-US">
                <a:cs typeface="Arial"/>
              </a:rPr>
              <a:t> 1 ​</a:t>
            </a:r>
            <a:r>
              <a:rPr lang="en-US" err="1">
                <a:cs typeface="Arial"/>
              </a:rPr>
              <a:t>hartkatheterisatie</a:t>
            </a:r>
            <a:r>
              <a:rPr lang="en-US">
                <a:cs typeface="Arial"/>
              </a:rPr>
              <a:t>, coronary care unit, intensive care</a:t>
            </a:r>
          </a:p>
          <a:p>
            <a:r>
              <a:rPr lang="en-US">
                <a:cs typeface="Arial"/>
              </a:rPr>
              <a:t> 2 </a:t>
            </a:r>
            <a:r>
              <a:rPr lang="en-US" err="1">
                <a:cs typeface="Arial"/>
              </a:rPr>
              <a:t>operatiekamers</a:t>
            </a:r>
            <a:r>
              <a:rPr lang="en-US">
                <a:cs typeface="Arial"/>
              </a:rPr>
              <a:t>, </a:t>
            </a:r>
            <a:r>
              <a:rPr lang="en-US" err="1">
                <a:cs typeface="Arial"/>
              </a:rPr>
              <a:t>angiokamers</a:t>
            </a:r>
          </a:p>
          <a:p>
            <a:r>
              <a:rPr lang="en-US">
                <a:cs typeface="Arial"/>
              </a:rPr>
              <a:t> 3 </a:t>
            </a:r>
            <a:r>
              <a:rPr lang="en-US" err="1">
                <a:cs typeface="Arial"/>
              </a:rPr>
              <a:t>techniek</a:t>
            </a:r>
            <a:endParaRPr lang="en-US">
              <a:cs typeface="Arial"/>
            </a:endParaRPr>
          </a:p>
          <a:p>
            <a:r>
              <a:rPr lang="en-US">
                <a:cs typeface="Arial"/>
              </a:rPr>
              <a:t> 4 </a:t>
            </a:r>
            <a:r>
              <a:rPr lang="en-US" err="1">
                <a:cs typeface="Arial"/>
              </a:rPr>
              <a:t>verloskunde</a:t>
            </a:r>
            <a:r>
              <a:rPr lang="en-US">
                <a:cs typeface="Arial"/>
              </a:rPr>
              <a:t>, </a:t>
            </a:r>
            <a:r>
              <a:rPr lang="en-US" err="1">
                <a:cs typeface="Arial"/>
              </a:rPr>
              <a:t>kraamvrouwen</a:t>
            </a:r>
            <a:r>
              <a:rPr lang="en-US">
                <a:cs typeface="Arial"/>
              </a:rPr>
              <a:t>, </a:t>
            </a:r>
            <a:r>
              <a:rPr lang="en-US" err="1">
                <a:cs typeface="Arial"/>
              </a:rPr>
              <a:t>zwangeren</a:t>
            </a:r>
            <a:r>
              <a:rPr lang="en-US">
                <a:cs typeface="Arial"/>
              </a:rPr>
              <a:t>, acute </a:t>
            </a:r>
          </a:p>
          <a:p>
            <a:r>
              <a:rPr lang="en-US">
                <a:cs typeface="Arial"/>
              </a:rPr>
              <a:t>    </a:t>
            </a:r>
            <a:r>
              <a:rPr lang="en-US" err="1">
                <a:cs typeface="Arial"/>
              </a:rPr>
              <a:t>opname</a:t>
            </a:r>
            <a:r>
              <a:rPr lang="en-US">
                <a:cs typeface="Arial"/>
              </a:rPr>
              <a:t> </a:t>
            </a:r>
            <a:r>
              <a:rPr lang="en-US" err="1">
                <a:cs typeface="Arial"/>
              </a:rPr>
              <a:t>afdeling</a:t>
            </a:r>
            <a:endParaRPr lang="en-US">
              <a:cs typeface="Arial"/>
            </a:endParaRPr>
          </a:p>
          <a:p>
            <a:r>
              <a:rPr lang="en-US">
                <a:cs typeface="Arial"/>
              </a:rPr>
              <a:t> 5 </a:t>
            </a:r>
            <a:r>
              <a:rPr lang="en-US" err="1">
                <a:cs typeface="Arial"/>
              </a:rPr>
              <a:t>neonatologie</a:t>
            </a:r>
            <a:r>
              <a:rPr lang="en-US">
                <a:cs typeface="Arial"/>
              </a:rPr>
              <a:t>, </a:t>
            </a:r>
            <a:r>
              <a:rPr lang="en-US" err="1">
                <a:cs typeface="Arial"/>
              </a:rPr>
              <a:t>kraamafdeling</a:t>
            </a:r>
            <a:r>
              <a:rPr lang="en-US">
                <a:cs typeface="Arial"/>
              </a:rPr>
              <a:t>, </a:t>
            </a:r>
            <a:r>
              <a:rPr lang="en-US" err="1">
                <a:cs typeface="Arial"/>
              </a:rPr>
              <a:t>kinderafdeling</a:t>
            </a:r>
          </a:p>
          <a:p>
            <a:r>
              <a:rPr lang="en-US">
                <a:cs typeface="Arial"/>
              </a:rPr>
              <a:t> 6 </a:t>
            </a:r>
            <a:r>
              <a:rPr lang="en-US" err="1">
                <a:cs typeface="Arial"/>
              </a:rPr>
              <a:t>kliniek</a:t>
            </a:r>
            <a:r>
              <a:rPr lang="en-US">
                <a:cs typeface="Arial"/>
              </a:rPr>
              <a:t> </a:t>
            </a:r>
            <a:r>
              <a:rPr lang="en-US" err="1">
                <a:cs typeface="Arial"/>
              </a:rPr>
              <a:t>cardiologie</a:t>
            </a:r>
            <a:r>
              <a:rPr lang="en-US">
                <a:cs typeface="Arial"/>
              </a:rPr>
              <a:t> </a:t>
            </a:r>
            <a:r>
              <a:rPr lang="en-US" err="1">
                <a:cs typeface="Arial"/>
              </a:rPr>
              <a:t>en</a:t>
            </a:r>
            <a:r>
              <a:rPr lang="en-US">
                <a:cs typeface="Arial"/>
              </a:rPr>
              <a:t> </a:t>
            </a:r>
            <a:r>
              <a:rPr lang="en-US" err="1">
                <a:cs typeface="Arial"/>
              </a:rPr>
              <a:t>cardiothoracale</a:t>
            </a:r>
            <a:r>
              <a:rPr lang="en-US">
                <a:cs typeface="Arial"/>
              </a:rPr>
              <a:t> </a:t>
            </a:r>
            <a:r>
              <a:rPr lang="en-US" err="1">
                <a:cs typeface="Arial"/>
              </a:rPr>
              <a:t>chirurgie</a:t>
            </a:r>
          </a:p>
          <a:p>
            <a:r>
              <a:rPr lang="en-US">
                <a:cs typeface="Arial"/>
              </a:rPr>
              <a:t> 7 </a:t>
            </a:r>
            <a:r>
              <a:rPr lang="en-US" err="1">
                <a:cs typeface="Arial"/>
              </a:rPr>
              <a:t>techniek</a:t>
            </a:r>
            <a:r>
              <a:rPr lang="en-US">
                <a:cs typeface="Arial"/>
              </a:rPr>
              <a:t> dak</a:t>
            </a:r>
          </a:p>
        </p:txBody>
      </p:sp>
    </p:spTree>
    <p:extLst>
      <p:ext uri="{BB962C8B-B14F-4D97-AF65-F5344CB8AC3E}">
        <p14:creationId xmlns:p14="http://schemas.microsoft.com/office/powerpoint/2010/main" val="3981996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F4E03-3114-6D75-6173-62B61FC226DA}"/>
              </a:ext>
            </a:extLst>
          </p:cNvPr>
          <p:cNvSpPr>
            <a:spLocks noGrp="1"/>
          </p:cNvSpPr>
          <p:nvPr>
            <p:ph type="title"/>
          </p:nvPr>
        </p:nvSpPr>
        <p:spPr/>
        <p:txBody>
          <a:bodyPr/>
          <a:lstStyle/>
          <a:p>
            <a:r>
              <a:rPr lang="nl-NL"/>
              <a:t>Zo blijft u op de hoogte</a:t>
            </a:r>
          </a:p>
        </p:txBody>
      </p:sp>
      <p:sp>
        <p:nvSpPr>
          <p:cNvPr id="3" name="Tijdelijke aanduiding voor inhoud 2">
            <a:extLst>
              <a:ext uri="{FF2B5EF4-FFF2-40B4-BE49-F238E27FC236}">
                <a16:creationId xmlns:a16="http://schemas.microsoft.com/office/drawing/2014/main" id="{52E4049C-1097-33E5-42FB-291659060233}"/>
              </a:ext>
            </a:extLst>
          </p:cNvPr>
          <p:cNvSpPr>
            <a:spLocks noGrp="1"/>
          </p:cNvSpPr>
          <p:nvPr>
            <p:ph idx="1"/>
          </p:nvPr>
        </p:nvSpPr>
        <p:spPr>
          <a:xfrm>
            <a:off x="1078781" y="1382096"/>
            <a:ext cx="6388819" cy="4153504"/>
          </a:xfrm>
        </p:spPr>
        <p:txBody>
          <a:bodyPr/>
          <a:lstStyle/>
          <a:p>
            <a:pPr marL="342900" indent="-342900">
              <a:buFont typeface="Arial" panose="020B0604020202020204" pitchFamily="34" charset="0"/>
              <a:buChar char="•"/>
            </a:pPr>
            <a:r>
              <a:rPr lang="nl-NL"/>
              <a:t>Bezoek onze website en de speciale pagina: </a:t>
            </a:r>
            <a:r>
              <a:rPr lang="nl-NL">
                <a:hlinkClick r:id="rId2"/>
              </a:rPr>
              <a:t>www.olvg.nl/bouw-van-onze-locaties/</a:t>
            </a:r>
            <a:r>
              <a:rPr lang="nl-NL"/>
              <a:t> </a:t>
            </a:r>
          </a:p>
          <a:p>
            <a:pPr marL="342900" indent="-342900">
              <a:buFont typeface="Arial" panose="020B0604020202020204" pitchFamily="34" charset="0"/>
              <a:buChar char="•"/>
            </a:pPr>
            <a:endParaRPr lang="nl-NL"/>
          </a:p>
          <a:p>
            <a:pPr marL="342900" indent="-342900">
              <a:buFont typeface="Arial" panose="020B0604020202020204" pitchFamily="34" charset="0"/>
              <a:buChar char="•"/>
            </a:pPr>
            <a:r>
              <a:rPr lang="nl-NL"/>
              <a:t>Wees welkom op onze volgende bewonersavonden!</a:t>
            </a:r>
          </a:p>
          <a:p>
            <a:pPr marL="342900" indent="-342900">
              <a:buFont typeface="Arial" panose="020B0604020202020204" pitchFamily="34" charset="0"/>
              <a:buChar char="•"/>
            </a:pPr>
            <a:endParaRPr lang="nl-NL"/>
          </a:p>
          <a:p>
            <a:pPr marL="342900" indent="-342900">
              <a:buFont typeface="Arial" panose="020B0604020202020204" pitchFamily="34" charset="0"/>
              <a:buChar char="•"/>
            </a:pPr>
            <a:r>
              <a:rPr lang="nl-NL"/>
              <a:t>Vragen of opmerkingen kunt u altijd sturen naar </a:t>
            </a:r>
            <a:r>
              <a:rPr lang="nl-NL" u="sng">
                <a:hlinkClick r:id="rId3"/>
              </a:rPr>
              <a:t>vastgoed-nieuwbouw@olvg.nl</a:t>
            </a:r>
            <a:endParaRPr lang="nl-NL"/>
          </a:p>
        </p:txBody>
      </p:sp>
      <p:pic>
        <p:nvPicPr>
          <p:cNvPr id="8" name="Afbeelding 7">
            <a:extLst>
              <a:ext uri="{FF2B5EF4-FFF2-40B4-BE49-F238E27FC236}">
                <a16:creationId xmlns:a16="http://schemas.microsoft.com/office/drawing/2014/main" id="{A6963E60-7DFF-4BE8-B689-331E99A70ABB}"/>
              </a:ext>
            </a:extLst>
          </p:cNvPr>
          <p:cNvPicPr>
            <a:picLocks noChangeAspect="1"/>
          </p:cNvPicPr>
          <p:nvPr/>
        </p:nvPicPr>
        <p:blipFill>
          <a:blip r:embed="rId4"/>
          <a:stretch>
            <a:fillRect/>
          </a:stretch>
        </p:blipFill>
        <p:spPr>
          <a:xfrm>
            <a:off x="7792072" y="1102678"/>
            <a:ext cx="3321147" cy="4646927"/>
          </a:xfrm>
          <a:prstGeom prst="rect">
            <a:avLst/>
          </a:prstGeom>
        </p:spPr>
      </p:pic>
    </p:spTree>
    <p:extLst>
      <p:ext uri="{BB962C8B-B14F-4D97-AF65-F5344CB8AC3E}">
        <p14:creationId xmlns:p14="http://schemas.microsoft.com/office/powerpoint/2010/main" val="2213291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FAB19-6BD5-D1B8-ACE5-EDF9A64D3095}"/>
              </a:ext>
            </a:extLst>
          </p:cNvPr>
          <p:cNvSpPr>
            <a:spLocks noGrp="1"/>
          </p:cNvSpPr>
          <p:nvPr>
            <p:ph type="title"/>
          </p:nvPr>
        </p:nvSpPr>
        <p:spPr/>
        <p:txBody>
          <a:bodyPr/>
          <a:lstStyle/>
          <a:p>
            <a:r>
              <a:rPr lang="nl-NL"/>
              <a:t>Nu horen we heel graag van u!</a:t>
            </a:r>
          </a:p>
        </p:txBody>
      </p:sp>
      <p:sp>
        <p:nvSpPr>
          <p:cNvPr id="3" name="Tijdelijke aanduiding voor inhoud 2">
            <a:extLst>
              <a:ext uri="{FF2B5EF4-FFF2-40B4-BE49-F238E27FC236}">
                <a16:creationId xmlns:a16="http://schemas.microsoft.com/office/drawing/2014/main" id="{23D1BDBA-A263-E522-971C-8DB7FD61BFD7}"/>
              </a:ext>
            </a:extLst>
          </p:cNvPr>
          <p:cNvSpPr>
            <a:spLocks noGrp="1"/>
          </p:cNvSpPr>
          <p:nvPr>
            <p:ph idx="1"/>
          </p:nvPr>
        </p:nvSpPr>
        <p:spPr>
          <a:xfrm>
            <a:off x="430894" y="1382096"/>
            <a:ext cx="11761105" cy="4153504"/>
          </a:xfrm>
        </p:spPr>
        <p:txBody>
          <a:bodyPr>
            <a:normAutofit/>
          </a:bodyPr>
          <a:lstStyle/>
          <a:p>
            <a:pPr marL="342900" indent="-342900">
              <a:buFont typeface="Arial" panose="020B0604020202020204" pitchFamily="34" charset="0"/>
              <a:buChar char="•"/>
            </a:pPr>
            <a:endParaRPr lang="nl-NL" sz="2000"/>
          </a:p>
          <a:p>
            <a:pPr marL="342900" indent="-342900">
              <a:buFont typeface="Arial" panose="020B0604020202020204" pitchFamily="34" charset="0"/>
              <a:buChar char="•"/>
            </a:pPr>
            <a:endParaRPr lang="nl-NL" sz="2000"/>
          </a:p>
          <a:p>
            <a:pPr marL="342900" indent="-342900">
              <a:buFont typeface="Arial" panose="020B0604020202020204" pitchFamily="34" charset="0"/>
              <a:buChar char="•"/>
            </a:pPr>
            <a:endParaRPr lang="nl-NL" sz="2000"/>
          </a:p>
          <a:p>
            <a:pPr marL="342900" indent="-342900">
              <a:buFont typeface="Arial" panose="020B0604020202020204" pitchFamily="34" charset="0"/>
              <a:buChar char="•"/>
            </a:pPr>
            <a:r>
              <a:rPr lang="nl-NL" sz="2000"/>
              <a:t>Stel uw vragen</a:t>
            </a:r>
          </a:p>
          <a:p>
            <a:pPr marL="342900" indent="-342900">
              <a:buFont typeface="Arial" panose="020B0604020202020204" pitchFamily="34" charset="0"/>
              <a:buChar char="•"/>
            </a:pPr>
            <a:r>
              <a:rPr lang="nl-NL" sz="2000"/>
              <a:t>Deel uw zorgen</a:t>
            </a:r>
          </a:p>
          <a:p>
            <a:pPr marL="342900" indent="-342900">
              <a:buFont typeface="Arial" panose="020B0604020202020204" pitchFamily="34" charset="0"/>
              <a:buChar char="•"/>
            </a:pPr>
            <a:r>
              <a:rPr lang="nl-NL" sz="2000"/>
              <a:t>Zeg wat op uw hart ligt </a:t>
            </a:r>
          </a:p>
          <a:p>
            <a:pPr marL="342900" indent="-342900">
              <a:buFont typeface="Arial" panose="020B0604020202020204" pitchFamily="34" charset="0"/>
              <a:buChar char="•"/>
            </a:pPr>
            <a:endParaRPr lang="nl-NL" sz="2000"/>
          </a:p>
          <a:p>
            <a:pPr marL="342900" indent="-342900">
              <a:buFont typeface="Arial" panose="020B0604020202020204" pitchFamily="34" charset="0"/>
              <a:buChar char="•"/>
            </a:pPr>
            <a:r>
              <a:rPr lang="nl-NL" sz="2000"/>
              <a:t>Een compliment geven </a:t>
            </a:r>
            <a:br>
              <a:rPr lang="nl-NL" sz="2000"/>
            </a:br>
            <a:r>
              <a:rPr lang="nl-NL" sz="2000"/>
              <a:t>mag natuurlijk ook </a:t>
            </a:r>
            <a:r>
              <a:rPr lang="nl-NL" sz="2000">
                <a:sym typeface="Wingdings" panose="05000000000000000000" pitchFamily="2" charset="2"/>
              </a:rPr>
              <a:t></a:t>
            </a:r>
            <a:endParaRPr lang="nl-NL" sz="2000"/>
          </a:p>
        </p:txBody>
      </p:sp>
      <p:pic>
        <p:nvPicPr>
          <p:cNvPr id="4" name="Afbeelding 3">
            <a:extLst>
              <a:ext uri="{FF2B5EF4-FFF2-40B4-BE49-F238E27FC236}">
                <a16:creationId xmlns:a16="http://schemas.microsoft.com/office/drawing/2014/main" id="{2AD617DA-8640-438B-9F69-8D6839FAC22C}"/>
              </a:ext>
            </a:extLst>
          </p:cNvPr>
          <p:cNvPicPr>
            <a:picLocks noChangeAspect="1"/>
          </p:cNvPicPr>
          <p:nvPr/>
        </p:nvPicPr>
        <p:blipFill>
          <a:blip r:embed="rId3"/>
          <a:stretch>
            <a:fillRect/>
          </a:stretch>
        </p:blipFill>
        <p:spPr>
          <a:xfrm>
            <a:off x="4385949" y="1996916"/>
            <a:ext cx="5843902" cy="3337083"/>
          </a:xfrm>
          <a:prstGeom prst="rect">
            <a:avLst/>
          </a:prstGeom>
        </p:spPr>
      </p:pic>
    </p:spTree>
    <p:extLst>
      <p:ext uri="{BB962C8B-B14F-4D97-AF65-F5344CB8AC3E}">
        <p14:creationId xmlns:p14="http://schemas.microsoft.com/office/powerpoint/2010/main" val="226315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B04C-EADA-77B5-9174-247774E349E8}"/>
              </a:ext>
            </a:extLst>
          </p:cNvPr>
          <p:cNvSpPr>
            <a:spLocks noGrp="1"/>
          </p:cNvSpPr>
          <p:nvPr>
            <p:ph type="title"/>
          </p:nvPr>
        </p:nvSpPr>
        <p:spPr>
          <a:xfrm>
            <a:off x="430895" y="389664"/>
            <a:ext cx="11325599" cy="3194956"/>
          </a:xfrm>
        </p:spPr>
        <p:txBody>
          <a:bodyPr vert="horz" lIns="0" tIns="0" rIns="0" bIns="0" rtlCol="0" anchor="ctr">
            <a:noAutofit/>
          </a:bodyPr>
          <a:lstStyle/>
          <a:p>
            <a:pPr algn="ctr">
              <a:lnSpc>
                <a:spcPct val="150000"/>
              </a:lnSpc>
            </a:pPr>
            <a:r>
              <a:rPr lang="en-US" sz="4400">
                <a:cs typeface="Arial"/>
              </a:rPr>
              <a:t>Wat wilt u –in </a:t>
            </a:r>
            <a:r>
              <a:rPr lang="en-US" sz="4400" err="1">
                <a:cs typeface="Arial"/>
              </a:rPr>
              <a:t>ieder</a:t>
            </a:r>
            <a:r>
              <a:rPr lang="en-US" sz="4400">
                <a:cs typeface="Arial"/>
              </a:rPr>
              <a:t> geval– </a:t>
            </a:r>
            <a:br>
              <a:rPr lang="en-US" sz="4400">
                <a:cs typeface="Arial"/>
              </a:rPr>
            </a:br>
            <a:r>
              <a:rPr lang="en-US" sz="4400">
                <a:cs typeface="Arial"/>
              </a:rPr>
              <a:t>weten of </a:t>
            </a:r>
            <a:r>
              <a:rPr lang="en-US" sz="4400" err="1">
                <a:cs typeface="Arial"/>
              </a:rPr>
              <a:t>gezegd</a:t>
            </a:r>
            <a:r>
              <a:rPr lang="en-US" sz="4400">
                <a:cs typeface="Arial"/>
              </a:rPr>
              <a:t> </a:t>
            </a:r>
            <a:r>
              <a:rPr lang="en-US" sz="4400" err="1">
                <a:cs typeface="Arial"/>
              </a:rPr>
              <a:t>hebben</a:t>
            </a:r>
            <a:br>
              <a:rPr lang="en-US" sz="4400">
                <a:cs typeface="Arial"/>
              </a:rPr>
            </a:br>
            <a:r>
              <a:rPr lang="en-US" sz="4400" err="1">
                <a:cs typeface="Arial"/>
              </a:rPr>
              <a:t>als</a:t>
            </a:r>
            <a:r>
              <a:rPr lang="en-US" sz="4400">
                <a:cs typeface="Arial"/>
              </a:rPr>
              <a:t> u </a:t>
            </a:r>
            <a:r>
              <a:rPr lang="en-US" sz="4400" err="1">
                <a:cs typeface="Arial"/>
              </a:rPr>
              <a:t>straks</a:t>
            </a:r>
            <a:r>
              <a:rPr lang="en-US" sz="4400">
                <a:cs typeface="Arial"/>
              </a:rPr>
              <a:t> de </a:t>
            </a:r>
            <a:r>
              <a:rPr lang="en-US" sz="4400" err="1">
                <a:cs typeface="Arial"/>
              </a:rPr>
              <a:t>zaal</a:t>
            </a:r>
            <a:r>
              <a:rPr lang="en-US" sz="4400">
                <a:cs typeface="Arial"/>
              </a:rPr>
              <a:t> </a:t>
            </a:r>
            <a:r>
              <a:rPr lang="en-US" sz="4400" err="1">
                <a:cs typeface="Arial"/>
              </a:rPr>
              <a:t>uitloopt</a:t>
            </a:r>
            <a:r>
              <a:rPr lang="en-US" sz="4400">
                <a:cs typeface="Arial"/>
              </a:rPr>
              <a:t>?</a:t>
            </a:r>
          </a:p>
        </p:txBody>
      </p:sp>
      <p:sp>
        <p:nvSpPr>
          <p:cNvPr id="4" name="Date Placeholder 3">
            <a:extLst>
              <a:ext uri="{FF2B5EF4-FFF2-40B4-BE49-F238E27FC236}">
                <a16:creationId xmlns:a16="http://schemas.microsoft.com/office/drawing/2014/main" id="{0C1EFA28-C7BE-62DD-2DF7-1008E58E4014}"/>
              </a:ext>
            </a:extLst>
          </p:cNvPr>
          <p:cNvSpPr>
            <a:spLocks noGrp="1"/>
          </p:cNvSpPr>
          <p:nvPr>
            <p:ph type="dt" sz="half" idx="10"/>
          </p:nvPr>
        </p:nvSpPr>
        <p:spPr/>
        <p:txBody>
          <a:bodyPr/>
          <a:lstStyle/>
          <a:p>
            <a:r>
              <a:rPr lang="nl-NL"/>
              <a:t>00 maand 0000</a:t>
            </a:r>
          </a:p>
        </p:txBody>
      </p:sp>
      <p:pic>
        <p:nvPicPr>
          <p:cNvPr id="9" name="Picture 8">
            <a:extLst>
              <a:ext uri="{FF2B5EF4-FFF2-40B4-BE49-F238E27FC236}">
                <a16:creationId xmlns:a16="http://schemas.microsoft.com/office/drawing/2014/main" id="{3F942B6D-C141-04DC-F002-708E68AA3BD3}"/>
              </a:ext>
            </a:extLst>
          </p:cNvPr>
          <p:cNvPicPr>
            <a:picLocks noChangeAspect="1"/>
          </p:cNvPicPr>
          <p:nvPr/>
        </p:nvPicPr>
        <p:blipFill>
          <a:blip r:embed="rId3"/>
          <a:stretch>
            <a:fillRect/>
          </a:stretch>
        </p:blipFill>
        <p:spPr>
          <a:xfrm>
            <a:off x="5237843" y="4015014"/>
            <a:ext cx="1905000" cy="1905000"/>
          </a:xfrm>
          <a:prstGeom prst="rect">
            <a:avLst/>
          </a:prstGeom>
        </p:spPr>
      </p:pic>
    </p:spTree>
    <p:extLst>
      <p:ext uri="{BB962C8B-B14F-4D97-AF65-F5344CB8AC3E}">
        <p14:creationId xmlns:p14="http://schemas.microsoft.com/office/powerpoint/2010/main" val="231604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CE9551-825E-66CC-E1D0-7C0D829DAEC0}"/>
              </a:ext>
            </a:extLst>
          </p:cNvPr>
          <p:cNvSpPr>
            <a:spLocks noGrp="1"/>
          </p:cNvSpPr>
          <p:nvPr>
            <p:ph type="title"/>
          </p:nvPr>
        </p:nvSpPr>
        <p:spPr>
          <a:xfrm>
            <a:off x="430895" y="385011"/>
            <a:ext cx="11325599" cy="717667"/>
          </a:xfrm>
        </p:spPr>
        <p:txBody>
          <a:bodyPr>
            <a:normAutofit fontScale="90000"/>
          </a:bodyPr>
          <a:lstStyle/>
          <a:p>
            <a:r>
              <a:rPr lang="nl-NL"/>
              <a:t>Toegankelijke zorg voor Amsterdammers, daar staan wij voor</a:t>
            </a:r>
          </a:p>
        </p:txBody>
      </p:sp>
      <p:pic>
        <p:nvPicPr>
          <p:cNvPr id="1026" name="Picture 2">
            <a:extLst>
              <a:ext uri="{FF2B5EF4-FFF2-40B4-BE49-F238E27FC236}">
                <a16:creationId xmlns:a16="http://schemas.microsoft.com/office/drawing/2014/main" id="{93404761-CEBA-E24B-81DF-CFBE3DCC9D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731" y="4070734"/>
            <a:ext cx="8403846" cy="2787266"/>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DE24975B-E36A-30A6-C8DF-0BEFD0FA2DBF}"/>
              </a:ext>
            </a:extLst>
          </p:cNvPr>
          <p:cNvSpPr>
            <a:spLocks noGrp="1"/>
          </p:cNvSpPr>
          <p:nvPr>
            <p:ph idx="1"/>
          </p:nvPr>
        </p:nvSpPr>
        <p:spPr>
          <a:xfrm>
            <a:off x="336437" y="1106325"/>
            <a:ext cx="11328273" cy="4153504"/>
          </a:xfrm>
        </p:spPr>
        <p:txBody>
          <a:bodyPr vert="horz" lIns="0" tIns="0" rIns="0" bIns="0" rtlCol="0" anchor="t">
            <a:noAutofit/>
          </a:bodyPr>
          <a:lstStyle/>
          <a:p>
            <a:pPr marL="285750" indent="-285750">
              <a:lnSpc>
                <a:spcPct val="114000"/>
              </a:lnSpc>
              <a:spcAft>
                <a:spcPts val="800"/>
              </a:spcAft>
              <a:buFont typeface="Arial" panose="020B0604020202020204" pitchFamily="34" charset="0"/>
              <a:buChar char="•"/>
            </a:pPr>
            <a:r>
              <a:rPr lang="nl-NL" kern="100">
                <a:latin typeface="+mj-lt"/>
                <a:cs typeface="Times New Roman"/>
              </a:rPr>
              <a:t>De stad groeit, p</a:t>
            </a:r>
            <a:r>
              <a:rPr lang="nl-NL" kern="100">
                <a:latin typeface="+mj-lt"/>
                <a:ea typeface="Calibri"/>
                <a:cs typeface="Times New Roman"/>
              </a:rPr>
              <a:t>atiënten</a:t>
            </a:r>
            <a:r>
              <a:rPr lang="nl-NL" kern="100">
                <a:effectLst/>
                <a:latin typeface="+mj-lt"/>
                <a:ea typeface="Calibri"/>
                <a:cs typeface="Times New Roman"/>
              </a:rPr>
              <a:t> worden steeds ouder en hebben meerdere aandoeningen.</a:t>
            </a:r>
            <a:endParaRPr lang="nl-NL" i="1" kern="100">
              <a:effectLst/>
              <a:latin typeface="+mj-lt"/>
              <a:ea typeface="Calibri"/>
              <a:cs typeface="Times New Roman"/>
            </a:endParaRPr>
          </a:p>
          <a:p>
            <a:pPr marL="285750" indent="-285750">
              <a:lnSpc>
                <a:spcPct val="114000"/>
              </a:lnSpc>
              <a:spcAft>
                <a:spcPts val="800"/>
              </a:spcAft>
              <a:buFont typeface="Arial" panose="020B0604020202020204" pitchFamily="34" charset="0"/>
              <a:buChar char="•"/>
            </a:pPr>
            <a:r>
              <a:rPr lang="nl-NL" kern="100">
                <a:latin typeface="+mj-lt"/>
                <a:ea typeface="Calibri"/>
                <a:cs typeface="Times New Roman"/>
              </a:rPr>
              <a:t>Er is (te) weinig personeel</a:t>
            </a:r>
            <a:r>
              <a:rPr lang="nl-NL" kern="100">
                <a:effectLst/>
                <a:latin typeface="+mj-lt"/>
                <a:ea typeface="Calibri"/>
                <a:cs typeface="Times New Roman"/>
              </a:rPr>
              <a:t>. </a:t>
            </a:r>
            <a:endParaRPr lang="nl-NL" i="1" kern="100">
              <a:effectLst/>
              <a:latin typeface="+mj-lt"/>
              <a:ea typeface="Calibri"/>
              <a:cs typeface="Times New Roman"/>
            </a:endParaRPr>
          </a:p>
          <a:p>
            <a:pPr marL="285750" indent="-285750">
              <a:lnSpc>
                <a:spcPct val="114000"/>
              </a:lnSpc>
              <a:spcAft>
                <a:spcPts val="800"/>
              </a:spcAft>
              <a:buFont typeface="Arial" panose="020B0604020202020204" pitchFamily="34" charset="0"/>
              <a:buChar char="•"/>
            </a:pPr>
            <a:r>
              <a:rPr lang="nl-NL" kern="100">
                <a:effectLst/>
                <a:latin typeface="+mj-lt"/>
                <a:ea typeface="Calibri"/>
                <a:cs typeface="Times New Roman"/>
              </a:rPr>
              <a:t>OLVG-gebouwen zijn </a:t>
            </a:r>
            <a:r>
              <a:rPr lang="nl-NL" kern="100">
                <a:latin typeface="+mj-lt"/>
                <a:ea typeface="Calibri"/>
                <a:cs typeface="Times New Roman"/>
              </a:rPr>
              <a:t>soms te oud</a:t>
            </a:r>
            <a:r>
              <a:rPr lang="nl-NL" kern="100">
                <a:effectLst/>
                <a:latin typeface="+mj-lt"/>
                <a:ea typeface="Calibri"/>
                <a:cs typeface="Times New Roman"/>
              </a:rPr>
              <a:t>.</a:t>
            </a:r>
          </a:p>
          <a:p>
            <a:pPr>
              <a:lnSpc>
                <a:spcPct val="114000"/>
              </a:lnSpc>
              <a:spcAft>
                <a:spcPts val="800"/>
              </a:spcAft>
            </a:pPr>
            <a:r>
              <a:rPr lang="nl-NL">
                <a:latin typeface="+mj-lt"/>
                <a:cs typeface="Times New Roman"/>
              </a:rPr>
              <a:t>De stad beweegt en OLVG beweegt mee. </a:t>
            </a:r>
            <a:r>
              <a:rPr lang="nl-NL" kern="100">
                <a:latin typeface="+mj-lt"/>
                <a:ea typeface="Calibri"/>
                <a:cs typeface="Times New Roman"/>
              </a:rPr>
              <a:t>A</a:t>
            </a:r>
            <a:r>
              <a:rPr lang="nl-NL" kern="100">
                <a:effectLst/>
                <a:latin typeface="+mj-lt"/>
                <a:ea typeface="Calibri"/>
                <a:cs typeface="Times New Roman"/>
              </a:rPr>
              <a:t>ls ziekenhuis willen we blijven zorgen voor patiënten én een fijne werkplek bieden aan onze medewerkers. Dit doen we – onder andere </a:t>
            </a:r>
            <a:r>
              <a:rPr lang="nl-NL" kern="100">
                <a:ea typeface="Calibri"/>
                <a:cs typeface="Times New Roman"/>
              </a:rPr>
              <a:t>– </a:t>
            </a:r>
            <a:r>
              <a:rPr lang="nl-NL" kern="100">
                <a:effectLst/>
                <a:latin typeface="+mj-lt"/>
                <a:ea typeface="Calibri"/>
                <a:cs typeface="Times New Roman"/>
              </a:rPr>
              <a:t>door nieuwbouw op deze locatie.</a:t>
            </a:r>
            <a:r>
              <a:rPr lang="nl-NL" kern="100">
                <a:latin typeface="+mj-lt"/>
                <a:ea typeface="Calibri"/>
                <a:cs typeface="Times New Roman"/>
              </a:rPr>
              <a:t> </a:t>
            </a:r>
            <a:r>
              <a:rPr lang="nl-NL" kern="100">
                <a:effectLst/>
                <a:latin typeface="+mj-lt"/>
                <a:ea typeface="Calibri"/>
                <a:cs typeface="Times New Roman"/>
              </a:rPr>
              <a:t>Stap voor stap…</a:t>
            </a:r>
            <a:endParaRPr lang="nl-NL">
              <a:effectLst/>
              <a:latin typeface="+mj-lt"/>
              <a:ea typeface="Calibri"/>
              <a:cs typeface="Times New Roman"/>
            </a:endParaRPr>
          </a:p>
          <a:p>
            <a:pPr>
              <a:lnSpc>
                <a:spcPct val="114000"/>
              </a:lnSpc>
              <a:spcAft>
                <a:spcPts val="800"/>
              </a:spcAft>
            </a:pPr>
            <a:endParaRPr lang="nl-NL" sz="2000">
              <a:latin typeface="+mj-lt"/>
              <a:cs typeface="Times New Roman" panose="02020603050405020304" pitchFamily="18" charset="0"/>
            </a:endParaRPr>
          </a:p>
        </p:txBody>
      </p:sp>
    </p:spTree>
    <p:extLst>
      <p:ext uri="{BB962C8B-B14F-4D97-AF65-F5344CB8AC3E}">
        <p14:creationId xmlns:p14="http://schemas.microsoft.com/office/powerpoint/2010/main" val="805408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B4F08C-8553-3DAE-5980-C12C0D2963BD}"/>
              </a:ext>
            </a:extLst>
          </p:cNvPr>
          <p:cNvSpPr>
            <a:spLocks noGrp="1"/>
          </p:cNvSpPr>
          <p:nvPr>
            <p:ph type="title"/>
          </p:nvPr>
        </p:nvSpPr>
        <p:spPr/>
        <p:txBody>
          <a:bodyPr/>
          <a:lstStyle/>
          <a:p>
            <a:r>
              <a:rPr lang="nl-NL"/>
              <a:t>20 jaar bouwen in één overzicht</a:t>
            </a:r>
          </a:p>
        </p:txBody>
      </p:sp>
      <p:pic>
        <p:nvPicPr>
          <p:cNvPr id="7" name="Content Placeholder 6">
            <a:extLst>
              <a:ext uri="{FF2B5EF4-FFF2-40B4-BE49-F238E27FC236}">
                <a16:creationId xmlns:a16="http://schemas.microsoft.com/office/drawing/2014/main" id="{924B48B0-7CAE-25B2-6C82-A986B7458A38}"/>
              </a:ext>
            </a:extLst>
          </p:cNvPr>
          <p:cNvPicPr>
            <a:picLocks noGrp="1" noChangeAspect="1"/>
          </p:cNvPicPr>
          <p:nvPr>
            <p:ph idx="1"/>
          </p:nvPr>
        </p:nvPicPr>
        <p:blipFill>
          <a:blip r:embed="rId2"/>
          <a:stretch>
            <a:fillRect/>
          </a:stretch>
        </p:blipFill>
        <p:spPr>
          <a:xfrm>
            <a:off x="2593080" y="1772027"/>
            <a:ext cx="4374084" cy="2467280"/>
          </a:xfrm>
          <a:prstGeom prst="rect">
            <a:avLst/>
          </a:prstGeom>
        </p:spPr>
      </p:pic>
      <p:pic>
        <p:nvPicPr>
          <p:cNvPr id="8" name="Afbeelding 7">
            <a:hlinkClick r:id="rId3"/>
            <a:extLst>
              <a:ext uri="{FF2B5EF4-FFF2-40B4-BE49-F238E27FC236}">
                <a16:creationId xmlns:a16="http://schemas.microsoft.com/office/drawing/2014/main" id="{6FA5E187-CD02-0D01-44C7-79C2F73BAF00}"/>
              </a:ext>
            </a:extLst>
          </p:cNvPr>
          <p:cNvPicPr>
            <a:picLocks noChangeAspect="1"/>
          </p:cNvPicPr>
          <p:nvPr/>
        </p:nvPicPr>
        <p:blipFill>
          <a:blip r:embed="rId4"/>
          <a:stretch>
            <a:fillRect/>
          </a:stretch>
        </p:blipFill>
        <p:spPr>
          <a:xfrm>
            <a:off x="2056652" y="1613886"/>
            <a:ext cx="6823410" cy="3848866"/>
          </a:xfrm>
          <a:prstGeom prst="rect">
            <a:avLst/>
          </a:prstGeom>
        </p:spPr>
      </p:pic>
    </p:spTree>
    <p:extLst>
      <p:ext uri="{BB962C8B-B14F-4D97-AF65-F5344CB8AC3E}">
        <p14:creationId xmlns:p14="http://schemas.microsoft.com/office/powerpoint/2010/main" val="221275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79263-5D67-D65E-C211-BAFD9E3AAB76}"/>
              </a:ext>
            </a:extLst>
          </p:cNvPr>
          <p:cNvSpPr>
            <a:spLocks noGrp="1"/>
          </p:cNvSpPr>
          <p:nvPr>
            <p:ph type="ctrTitle"/>
          </p:nvPr>
        </p:nvSpPr>
        <p:spPr/>
        <p:txBody>
          <a:bodyPr/>
          <a:lstStyle/>
          <a:p>
            <a:r>
              <a:rPr lang="nl-NL"/>
              <a:t>We kijken vanavond naar de eerste 2 fases</a:t>
            </a:r>
          </a:p>
        </p:txBody>
      </p:sp>
      <p:sp>
        <p:nvSpPr>
          <p:cNvPr id="3" name="Ondertitel 2">
            <a:extLst>
              <a:ext uri="{FF2B5EF4-FFF2-40B4-BE49-F238E27FC236}">
                <a16:creationId xmlns:a16="http://schemas.microsoft.com/office/drawing/2014/main" id="{AA6BA7C6-AC85-32B8-F3AD-785F1DE2C48F}"/>
              </a:ext>
            </a:extLst>
          </p:cNvPr>
          <p:cNvSpPr>
            <a:spLocks noGrp="1"/>
          </p:cNvSpPr>
          <p:nvPr>
            <p:ph type="subTitle" idx="1"/>
          </p:nvPr>
        </p:nvSpPr>
        <p:spPr>
          <a:xfrm>
            <a:off x="430779" y="1821655"/>
            <a:ext cx="11340001" cy="2740406"/>
          </a:xfrm>
        </p:spPr>
        <p:txBody>
          <a:bodyPr/>
          <a:lstStyle/>
          <a:p>
            <a:pPr>
              <a:lnSpc>
                <a:spcPct val="100000"/>
              </a:lnSpc>
            </a:pPr>
            <a:r>
              <a:rPr lang="nl-NL" sz="2400"/>
              <a:t>Dat wil zeggen:</a:t>
            </a:r>
          </a:p>
          <a:p>
            <a:pPr>
              <a:lnSpc>
                <a:spcPct val="100000"/>
              </a:lnSpc>
            </a:pPr>
            <a:endParaRPr lang="nl-NL" sz="2400"/>
          </a:p>
          <a:p>
            <a:pPr marL="457200" indent="-457200">
              <a:lnSpc>
                <a:spcPct val="100000"/>
              </a:lnSpc>
              <a:buFont typeface="Courier New"/>
              <a:buChar char="o"/>
            </a:pPr>
            <a:r>
              <a:rPr lang="nl-NL" sz="2400"/>
              <a:t>Fase 0: Voorbereiding</a:t>
            </a:r>
            <a:endParaRPr lang="nl-NL"/>
          </a:p>
          <a:p>
            <a:pPr marL="1257300" lvl="2" indent="-342900" algn="l">
              <a:lnSpc>
                <a:spcPct val="100000"/>
              </a:lnSpc>
              <a:buFont typeface="Wingdings" panose="020B0604020202020204" pitchFamily="34" charset="0"/>
              <a:buChar char="§"/>
            </a:pPr>
            <a:r>
              <a:rPr lang="nl-NL" sz="2200">
                <a:solidFill>
                  <a:schemeClr val="tx1"/>
                </a:solidFill>
              </a:rPr>
              <a:t>Ontwikkeling van de rand aan de Jan Evertsenstraat (de zuidelijke zone)</a:t>
            </a:r>
          </a:p>
          <a:p>
            <a:pPr marL="1257300" lvl="2" indent="-342900" algn="l">
              <a:lnSpc>
                <a:spcPct val="100000"/>
              </a:lnSpc>
              <a:buFont typeface="Wingdings" panose="020B0604020202020204" pitchFamily="34" charset="0"/>
              <a:buChar char="§"/>
            </a:pPr>
            <a:r>
              <a:rPr lang="nl-NL" sz="2200">
                <a:solidFill>
                  <a:schemeClr val="tx1"/>
                </a:solidFill>
              </a:rPr>
              <a:t>Entreegebouw / Parkeergarage</a:t>
            </a:r>
            <a:endParaRPr lang="nl-NL" sz="2200">
              <a:solidFill>
                <a:schemeClr val="tx1"/>
              </a:solidFill>
              <a:cs typeface="Arial"/>
            </a:endParaRPr>
          </a:p>
          <a:p>
            <a:pPr marL="457200" indent="-457200">
              <a:lnSpc>
                <a:spcPct val="100000"/>
              </a:lnSpc>
              <a:buFont typeface="Courier New"/>
              <a:buChar char="o"/>
            </a:pPr>
            <a:endParaRPr lang="nl-NL" sz="2400"/>
          </a:p>
          <a:p>
            <a:pPr marL="457200" indent="-457200" algn="l">
              <a:lnSpc>
                <a:spcPct val="100000"/>
              </a:lnSpc>
              <a:buFont typeface="Courier New"/>
              <a:buChar char="o"/>
            </a:pPr>
            <a:r>
              <a:rPr lang="nl-NL" sz="2400"/>
              <a:t>Fase 1: Acute zorg </a:t>
            </a:r>
            <a:endParaRPr lang="nl-NL" sz="2400">
              <a:cs typeface="Arial"/>
            </a:endParaRPr>
          </a:p>
        </p:txBody>
      </p:sp>
    </p:spTree>
    <p:extLst>
      <p:ext uri="{BB962C8B-B14F-4D97-AF65-F5344CB8AC3E}">
        <p14:creationId xmlns:p14="http://schemas.microsoft.com/office/powerpoint/2010/main" val="4166560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879B6E-0A18-3E8D-34B5-25FB7E550F84}"/>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BFA8E3AB-B643-7DD0-3741-52FE2EB10FEC}"/>
              </a:ext>
            </a:extLst>
          </p:cNvPr>
          <p:cNvSpPr>
            <a:spLocks noGrp="1"/>
          </p:cNvSpPr>
          <p:nvPr>
            <p:ph idx="1"/>
          </p:nvPr>
        </p:nvSpPr>
        <p:spPr/>
        <p:txBody>
          <a:bodyPr/>
          <a:lstStyle/>
          <a:p>
            <a:endParaRPr lang="nl-NL"/>
          </a:p>
        </p:txBody>
      </p:sp>
      <p:sp>
        <p:nvSpPr>
          <p:cNvPr id="4" name="Tijdelijke aanduiding voor datum 3">
            <a:extLst>
              <a:ext uri="{FF2B5EF4-FFF2-40B4-BE49-F238E27FC236}">
                <a16:creationId xmlns:a16="http://schemas.microsoft.com/office/drawing/2014/main" id="{4F1A100B-7DB7-F2CD-C067-E2E9F5181FBE}"/>
              </a:ext>
            </a:extLst>
          </p:cNvPr>
          <p:cNvSpPr>
            <a:spLocks noGrp="1"/>
          </p:cNvSpPr>
          <p:nvPr>
            <p:ph type="dt" sz="half" idx="10"/>
          </p:nvPr>
        </p:nvSpPr>
        <p:spPr/>
        <p:txBody>
          <a:bodyPr/>
          <a:lstStyle/>
          <a:p>
            <a:r>
              <a:rPr lang="nl-NL"/>
              <a:t>00 maand 0000</a:t>
            </a:r>
          </a:p>
        </p:txBody>
      </p:sp>
      <p:sp>
        <p:nvSpPr>
          <p:cNvPr id="5" name="Tijdelijke aanduiding voor voettekst 4">
            <a:extLst>
              <a:ext uri="{FF2B5EF4-FFF2-40B4-BE49-F238E27FC236}">
                <a16:creationId xmlns:a16="http://schemas.microsoft.com/office/drawing/2014/main" id="{43360FCC-1C52-9E0C-9D38-C589DCAEB192}"/>
              </a:ext>
            </a:extLst>
          </p:cNvPr>
          <p:cNvSpPr>
            <a:spLocks noGrp="1"/>
          </p:cNvSpPr>
          <p:nvPr>
            <p:ph type="ftr" sz="quarter" idx="11"/>
          </p:nvPr>
        </p:nvSpPr>
        <p:spPr/>
        <p:txBody>
          <a:bodyPr/>
          <a:lstStyle/>
          <a:p>
            <a:r>
              <a:rPr lang="nl-NL"/>
              <a:t>Titel van de presentatie</a:t>
            </a:r>
          </a:p>
        </p:txBody>
      </p:sp>
      <p:sp>
        <p:nvSpPr>
          <p:cNvPr id="6" name="Tijdelijke aanduiding voor dianummer 5">
            <a:extLst>
              <a:ext uri="{FF2B5EF4-FFF2-40B4-BE49-F238E27FC236}">
                <a16:creationId xmlns:a16="http://schemas.microsoft.com/office/drawing/2014/main" id="{8E890D73-67D0-2FCB-8A1E-5C6744B53677}"/>
              </a:ext>
            </a:extLst>
          </p:cNvPr>
          <p:cNvSpPr>
            <a:spLocks noGrp="1"/>
          </p:cNvSpPr>
          <p:nvPr>
            <p:ph type="sldNum" sz="quarter" idx="4"/>
          </p:nvPr>
        </p:nvSpPr>
        <p:spPr/>
        <p:txBody>
          <a:bodyPr/>
          <a:lstStyle/>
          <a:p>
            <a:r>
              <a:rPr lang="nl-NL"/>
              <a:t>Pagina </a:t>
            </a:r>
            <a:fld id="{D4CA4C14-3CA2-40BD-B9F6-F0B59068D732}" type="slidenum">
              <a:rPr lang="nl-NL" smtClean="0"/>
              <a:pPr/>
              <a:t>6</a:t>
            </a:fld>
            <a:endParaRPr lang="nl-NL"/>
          </a:p>
        </p:txBody>
      </p:sp>
      <p:pic>
        <p:nvPicPr>
          <p:cNvPr id="7" name="Afbeelding 6">
            <a:extLst>
              <a:ext uri="{FF2B5EF4-FFF2-40B4-BE49-F238E27FC236}">
                <a16:creationId xmlns:a16="http://schemas.microsoft.com/office/drawing/2014/main" id="{5F2076BB-DB98-2B95-148A-71BF5BB9DA6E}"/>
              </a:ext>
            </a:extLst>
          </p:cNvPr>
          <p:cNvPicPr>
            <a:picLocks noChangeAspect="1"/>
          </p:cNvPicPr>
          <p:nvPr/>
        </p:nvPicPr>
        <p:blipFill>
          <a:blip r:embed="rId3"/>
          <a:stretch>
            <a:fillRect/>
          </a:stretch>
        </p:blipFill>
        <p:spPr>
          <a:xfrm>
            <a:off x="0" y="-1"/>
            <a:ext cx="12344400" cy="8811833"/>
          </a:xfrm>
          <a:prstGeom prst="rect">
            <a:avLst/>
          </a:prstGeom>
        </p:spPr>
      </p:pic>
    </p:spTree>
    <p:extLst>
      <p:ext uri="{BB962C8B-B14F-4D97-AF65-F5344CB8AC3E}">
        <p14:creationId xmlns:p14="http://schemas.microsoft.com/office/powerpoint/2010/main" val="1444398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kaart&#10;&#10;Door AI gegenereerde inhoud is mogelijk onjuist.">
            <a:extLst>
              <a:ext uri="{FF2B5EF4-FFF2-40B4-BE49-F238E27FC236}">
                <a16:creationId xmlns:a16="http://schemas.microsoft.com/office/drawing/2014/main" id="{15E0F281-0C4D-2DB5-A92E-7A8FA8FA8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0838" y="1320067"/>
            <a:ext cx="9001604" cy="4277562"/>
          </a:xfrm>
          <a:prstGeom prst="rect">
            <a:avLst/>
          </a:prstGeom>
        </p:spPr>
      </p:pic>
      <p:sp>
        <p:nvSpPr>
          <p:cNvPr id="2" name="Titel 1">
            <a:extLst>
              <a:ext uri="{FF2B5EF4-FFF2-40B4-BE49-F238E27FC236}">
                <a16:creationId xmlns:a16="http://schemas.microsoft.com/office/drawing/2014/main" id="{0C472E26-33E4-2CAC-984C-C5E84CE4231D}"/>
              </a:ext>
            </a:extLst>
          </p:cNvPr>
          <p:cNvSpPr>
            <a:spLocks noGrp="1"/>
          </p:cNvSpPr>
          <p:nvPr>
            <p:ph type="title"/>
          </p:nvPr>
        </p:nvSpPr>
        <p:spPr/>
        <p:txBody>
          <a:bodyPr/>
          <a:lstStyle/>
          <a:p>
            <a:r>
              <a:rPr lang="nl-NL"/>
              <a:t>De zuidelijke zone</a:t>
            </a:r>
          </a:p>
        </p:txBody>
      </p:sp>
      <p:sp>
        <p:nvSpPr>
          <p:cNvPr id="3" name="Tijdelijke aanduiding voor inhoud 2">
            <a:extLst>
              <a:ext uri="{FF2B5EF4-FFF2-40B4-BE49-F238E27FC236}">
                <a16:creationId xmlns:a16="http://schemas.microsoft.com/office/drawing/2014/main" id="{06430B04-EB6B-CCF7-B94C-E137BDBF2AD2}"/>
              </a:ext>
            </a:extLst>
          </p:cNvPr>
          <p:cNvSpPr>
            <a:spLocks noGrp="1"/>
          </p:cNvSpPr>
          <p:nvPr>
            <p:ph idx="1"/>
          </p:nvPr>
        </p:nvSpPr>
        <p:spPr>
          <a:xfrm>
            <a:off x="430895" y="1382096"/>
            <a:ext cx="9719886" cy="4153504"/>
          </a:xfrm>
        </p:spPr>
        <p:txBody>
          <a:bodyPr>
            <a:noAutofit/>
          </a:bodyPr>
          <a:lstStyle/>
          <a:p>
            <a:r>
              <a:rPr lang="nl-NL" sz="2000"/>
              <a:t>Aan de rand aan de Jan Evertsenstraat </a:t>
            </a:r>
          </a:p>
          <a:p>
            <a:r>
              <a:rPr lang="nl-NL" sz="2000"/>
              <a:t>is nu ook groen, maar het is niet een heel </a:t>
            </a:r>
          </a:p>
          <a:p>
            <a:r>
              <a:rPr lang="nl-NL" sz="2000"/>
              <a:t>toegankelijke, gezellige plek. Dit kan een mooie </a:t>
            </a:r>
          </a:p>
          <a:p>
            <a:r>
              <a:rPr lang="nl-NL" sz="2000"/>
              <a:t>groenstrook worden met groen en water </a:t>
            </a:r>
          </a:p>
          <a:p>
            <a:r>
              <a:rPr lang="nl-NL" sz="2000"/>
              <a:t>die het ziekenhuis met de buurt verbindt.</a:t>
            </a:r>
          </a:p>
          <a:p>
            <a:endParaRPr lang="nl-NL" sz="2000"/>
          </a:p>
          <a:p>
            <a:r>
              <a:rPr lang="nl-NL" sz="2000" b="1">
                <a:solidFill>
                  <a:srgbClr val="C00000"/>
                </a:solidFill>
              </a:rPr>
              <a:t>Onze acties om de mooie groenstrook </a:t>
            </a:r>
            <a:br>
              <a:rPr lang="nl-NL" sz="2000" b="1">
                <a:solidFill>
                  <a:srgbClr val="C00000"/>
                </a:solidFill>
              </a:rPr>
            </a:br>
            <a:r>
              <a:rPr lang="nl-NL" sz="2000" b="1">
                <a:solidFill>
                  <a:srgbClr val="C00000"/>
                </a:solidFill>
              </a:rPr>
              <a:t>te kunnen maken</a:t>
            </a:r>
          </a:p>
          <a:p>
            <a:pPr marL="342900" indent="-342900">
              <a:buFont typeface="Arial" panose="020B0604020202020204" pitchFamily="34" charset="0"/>
              <a:buChar char="•"/>
            </a:pPr>
            <a:r>
              <a:rPr lang="nl-NL" sz="2000"/>
              <a:t>We verplaatsen de opslag van zuurstof</a:t>
            </a:r>
          </a:p>
          <a:p>
            <a:pPr marL="342900" indent="-342900">
              <a:buFont typeface="Arial" panose="020B0604020202020204" pitchFamily="34" charset="0"/>
              <a:buChar char="•"/>
            </a:pPr>
            <a:r>
              <a:rPr lang="nl-NL" sz="2000"/>
              <a:t>We verwijderen struiken</a:t>
            </a:r>
          </a:p>
          <a:p>
            <a:pPr marL="342900" indent="-342900">
              <a:buFont typeface="Arial" panose="020B0604020202020204" pitchFamily="34" charset="0"/>
              <a:buChar char="•"/>
            </a:pPr>
            <a:r>
              <a:rPr lang="nl-NL" sz="2000"/>
              <a:t>Bomen worden </a:t>
            </a:r>
            <a:r>
              <a:rPr lang="nl-NL" sz="2000" err="1"/>
              <a:t>herplant</a:t>
            </a:r>
            <a:endParaRPr lang="nl-NL" sz="2000"/>
          </a:p>
          <a:p>
            <a:endParaRPr lang="nl-NL" sz="2000"/>
          </a:p>
        </p:txBody>
      </p:sp>
      <p:pic>
        <p:nvPicPr>
          <p:cNvPr id="10" name="Afbeelding 9">
            <a:extLst>
              <a:ext uri="{FF2B5EF4-FFF2-40B4-BE49-F238E27FC236}">
                <a16:creationId xmlns:a16="http://schemas.microsoft.com/office/drawing/2014/main" id="{385D95C0-F919-F58E-DE7F-31D49D002ED8}"/>
              </a:ext>
            </a:extLst>
          </p:cNvPr>
          <p:cNvPicPr>
            <a:picLocks noChangeAspect="1"/>
          </p:cNvPicPr>
          <p:nvPr/>
        </p:nvPicPr>
        <p:blipFill>
          <a:blip r:embed="rId4"/>
          <a:stretch>
            <a:fillRect/>
          </a:stretch>
        </p:blipFill>
        <p:spPr>
          <a:xfrm>
            <a:off x="6311590" y="-134297"/>
            <a:ext cx="5880410" cy="1761226"/>
          </a:xfrm>
          <a:prstGeom prst="rect">
            <a:avLst/>
          </a:prstGeom>
        </p:spPr>
      </p:pic>
    </p:spTree>
    <p:extLst>
      <p:ext uri="{BB962C8B-B14F-4D97-AF65-F5344CB8AC3E}">
        <p14:creationId xmlns:p14="http://schemas.microsoft.com/office/powerpoint/2010/main" val="204420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E3F76-3F6C-67A1-EF97-402E8BFEC871}"/>
              </a:ext>
            </a:extLst>
          </p:cNvPr>
          <p:cNvSpPr>
            <a:spLocks noGrp="1"/>
          </p:cNvSpPr>
          <p:nvPr>
            <p:ph type="title"/>
          </p:nvPr>
        </p:nvSpPr>
        <p:spPr/>
        <p:txBody>
          <a:bodyPr/>
          <a:lstStyle/>
          <a:p>
            <a:r>
              <a:rPr lang="nl-NL"/>
              <a:t>Entreegebouw / parkeergarage</a:t>
            </a:r>
          </a:p>
        </p:txBody>
      </p:sp>
      <p:sp>
        <p:nvSpPr>
          <p:cNvPr id="3" name="Tijdelijke aanduiding voor inhoud 2">
            <a:extLst>
              <a:ext uri="{FF2B5EF4-FFF2-40B4-BE49-F238E27FC236}">
                <a16:creationId xmlns:a16="http://schemas.microsoft.com/office/drawing/2014/main" id="{537AD11D-3629-6FA6-597D-84658A8F9996}"/>
              </a:ext>
            </a:extLst>
          </p:cNvPr>
          <p:cNvSpPr>
            <a:spLocks noGrp="1"/>
          </p:cNvSpPr>
          <p:nvPr>
            <p:ph idx="1"/>
          </p:nvPr>
        </p:nvSpPr>
        <p:spPr>
          <a:xfrm>
            <a:off x="300267" y="1469181"/>
            <a:ext cx="9719886" cy="4153504"/>
          </a:xfrm>
        </p:spPr>
        <p:txBody>
          <a:bodyPr vert="horz" lIns="0" tIns="0" rIns="0" bIns="0" rtlCol="0" anchor="t">
            <a:noAutofit/>
          </a:bodyPr>
          <a:lstStyle/>
          <a:p>
            <a:pPr marL="342900" indent="-342900">
              <a:buFont typeface="Arial" panose="020B0604020202020204" pitchFamily="34" charset="0"/>
              <a:buChar char="•"/>
            </a:pPr>
            <a:r>
              <a:rPr lang="nl-NL" sz="2400" dirty="0">
                <a:cs typeface="Arial"/>
              </a:rPr>
              <a:t>Vergunningsaanvraag bij de gemeente</a:t>
            </a:r>
          </a:p>
          <a:p>
            <a:pPr marL="342900" indent="-342900">
              <a:buFont typeface="Arial" panose="020B0604020202020204" pitchFamily="34" charset="0"/>
              <a:buChar char="•"/>
            </a:pPr>
            <a:r>
              <a:rPr lang="nl-NL" sz="2400" dirty="0">
                <a:cs typeface="Arial"/>
              </a:rPr>
              <a:t>Totaal 900 parkeerplekken</a:t>
            </a:r>
          </a:p>
          <a:p>
            <a:pPr marL="342900" indent="-342900">
              <a:buFont typeface="Arial" panose="020B0604020202020204" pitchFamily="34" charset="0"/>
              <a:buChar char="•"/>
            </a:pPr>
            <a:r>
              <a:rPr lang="nl-NL" sz="2400" dirty="0"/>
              <a:t>Deel 1: 2027 – 2028</a:t>
            </a:r>
            <a:br>
              <a:rPr lang="nl-NL" sz="2400" dirty="0"/>
            </a:br>
            <a:r>
              <a:rPr lang="nl-NL" sz="2400" dirty="0"/>
              <a:t>Deel 2: rond 2044, dan ook winkeltjes</a:t>
            </a:r>
            <a:endParaRPr lang="nl-NL" sz="2400" dirty="0">
              <a:cs typeface="Arial"/>
            </a:endParaRPr>
          </a:p>
          <a:p>
            <a:pPr marL="342900" indent="-342900">
              <a:buFont typeface="Arial" panose="020B0604020202020204" pitchFamily="34" charset="0"/>
              <a:buChar char="•"/>
            </a:pPr>
            <a:r>
              <a:rPr lang="nl-NL" sz="2400"/>
              <a:t>Horecapunt</a:t>
            </a:r>
          </a:p>
          <a:p>
            <a:pPr marL="342900" indent="-342900">
              <a:buFont typeface="Arial" panose="020B0604020202020204" pitchFamily="34" charset="0"/>
              <a:buChar char="•"/>
            </a:pPr>
            <a:r>
              <a:rPr lang="nl-NL" sz="2400" dirty="0"/>
              <a:t>Op het dak een ‘beweegtuin’ (2034)</a:t>
            </a:r>
            <a:endParaRPr lang="nl-NL" sz="2400" dirty="0">
              <a:cs typeface="Arial"/>
            </a:endParaRPr>
          </a:p>
          <a:p>
            <a:pPr marL="342900" indent="-342900">
              <a:buFont typeface="Arial" panose="020B0604020202020204" pitchFamily="34" charset="0"/>
              <a:buChar char="•"/>
            </a:pPr>
            <a:r>
              <a:rPr lang="nl-NL" sz="2400" dirty="0"/>
              <a:t>Gevolgen voor parkeerplaatsen</a:t>
            </a:r>
            <a:endParaRPr lang="nl-NL" sz="2400" dirty="0">
              <a:cs typeface="Arial"/>
            </a:endParaRPr>
          </a:p>
          <a:p>
            <a:pPr marL="990600" lvl="2" indent="-342900"/>
            <a:r>
              <a:rPr lang="nl-NL" sz="2400" dirty="0"/>
              <a:t>Patiënten en bezoekers parkeren bij OLVG</a:t>
            </a:r>
            <a:endParaRPr lang="nl-NL" sz="2400" dirty="0">
              <a:cs typeface="Arial"/>
            </a:endParaRPr>
          </a:p>
          <a:p>
            <a:pPr marL="990600" lvl="2" indent="-342900"/>
            <a:r>
              <a:rPr lang="nl-NL" sz="2400" dirty="0"/>
              <a:t>Een deel van onze collega’s parkeert </a:t>
            </a:r>
            <a:br>
              <a:rPr lang="nl-NL" sz="2400" dirty="0">
                <a:cs typeface="Arial"/>
              </a:rPr>
            </a:br>
            <a:r>
              <a:rPr lang="nl-NL" sz="2400" dirty="0"/>
              <a:t>minimaal 1,5 jaar ergens anders</a:t>
            </a:r>
            <a:endParaRPr lang="nl-NL" sz="2400" dirty="0">
              <a:cs typeface="Arial"/>
            </a:endParaRPr>
          </a:p>
          <a:p>
            <a:pPr marL="342900" indent="-342900"/>
            <a:endParaRPr lang="nl-NL" sz="2400" dirty="0">
              <a:cs typeface="Arial"/>
            </a:endParaRPr>
          </a:p>
          <a:p>
            <a:pPr marL="342900" indent="-342900"/>
            <a:endParaRPr lang="nl-NL" sz="2400" dirty="0">
              <a:cs typeface="Arial"/>
            </a:endParaRPr>
          </a:p>
          <a:p>
            <a:pPr marL="19050"/>
            <a:r>
              <a:rPr lang="nl-NL" sz="2400" dirty="0"/>
              <a:t>Parkeren is een zorg voor OLVG, de gemeente Amsterdam </a:t>
            </a:r>
          </a:p>
          <a:p>
            <a:pPr marL="19050" indent="0">
              <a:buNone/>
            </a:pPr>
            <a:r>
              <a:rPr lang="nl-NL" sz="2400" dirty="0"/>
              <a:t>en waarschijnlijk ook voor u.</a:t>
            </a:r>
            <a:endParaRPr lang="nl-NL" sz="2400" dirty="0">
              <a:cs typeface="Arial"/>
            </a:endParaRPr>
          </a:p>
        </p:txBody>
      </p:sp>
      <p:pic>
        <p:nvPicPr>
          <p:cNvPr id="2052" name="Picture 4">
            <a:extLst>
              <a:ext uri="{FF2B5EF4-FFF2-40B4-BE49-F238E27FC236}">
                <a16:creationId xmlns:a16="http://schemas.microsoft.com/office/drawing/2014/main" id="{FAB9AE4A-0BD7-1E55-FB80-8E4FC3363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95" b="12447"/>
          <a:stretch>
            <a:fillRect/>
          </a:stretch>
        </p:blipFill>
        <p:spPr bwMode="auto">
          <a:xfrm>
            <a:off x="7166339" y="1470978"/>
            <a:ext cx="4848837" cy="3011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039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BA0A90-A0DC-7D12-63F3-888DE0E68DE6}"/>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8A5B1AB5-CE76-16B7-A103-9D4E3FE7D536}"/>
              </a:ext>
            </a:extLst>
          </p:cNvPr>
          <p:cNvSpPr>
            <a:spLocks noGrp="1"/>
          </p:cNvSpPr>
          <p:nvPr>
            <p:ph idx="1"/>
          </p:nvPr>
        </p:nvSpPr>
        <p:spPr/>
        <p:txBody>
          <a:bodyPr/>
          <a:lstStyle/>
          <a:p>
            <a:endParaRPr lang="nl-NL"/>
          </a:p>
        </p:txBody>
      </p:sp>
      <p:sp>
        <p:nvSpPr>
          <p:cNvPr id="4" name="Tijdelijke aanduiding voor datum 3">
            <a:extLst>
              <a:ext uri="{FF2B5EF4-FFF2-40B4-BE49-F238E27FC236}">
                <a16:creationId xmlns:a16="http://schemas.microsoft.com/office/drawing/2014/main" id="{DF739E8D-BB22-8FFC-FFB4-41CDD175BAF2}"/>
              </a:ext>
            </a:extLst>
          </p:cNvPr>
          <p:cNvSpPr>
            <a:spLocks noGrp="1"/>
          </p:cNvSpPr>
          <p:nvPr>
            <p:ph type="dt" sz="half" idx="10"/>
          </p:nvPr>
        </p:nvSpPr>
        <p:spPr/>
        <p:txBody>
          <a:bodyPr/>
          <a:lstStyle/>
          <a:p>
            <a:r>
              <a:rPr lang="nl-NL"/>
              <a:t>00 maand 0000</a:t>
            </a:r>
          </a:p>
        </p:txBody>
      </p:sp>
      <p:sp>
        <p:nvSpPr>
          <p:cNvPr id="5" name="Tijdelijke aanduiding voor voettekst 4">
            <a:extLst>
              <a:ext uri="{FF2B5EF4-FFF2-40B4-BE49-F238E27FC236}">
                <a16:creationId xmlns:a16="http://schemas.microsoft.com/office/drawing/2014/main" id="{6AA3ED6F-70D2-21E5-E16B-9D10A9A61803}"/>
              </a:ext>
            </a:extLst>
          </p:cNvPr>
          <p:cNvSpPr>
            <a:spLocks noGrp="1"/>
          </p:cNvSpPr>
          <p:nvPr>
            <p:ph type="ftr" sz="quarter" idx="11"/>
          </p:nvPr>
        </p:nvSpPr>
        <p:spPr/>
        <p:txBody>
          <a:bodyPr/>
          <a:lstStyle/>
          <a:p>
            <a:r>
              <a:rPr lang="nl-NL"/>
              <a:t>Titel van de presentatie</a:t>
            </a:r>
          </a:p>
        </p:txBody>
      </p:sp>
      <p:sp>
        <p:nvSpPr>
          <p:cNvPr id="6" name="Tijdelijke aanduiding voor dianummer 5">
            <a:extLst>
              <a:ext uri="{FF2B5EF4-FFF2-40B4-BE49-F238E27FC236}">
                <a16:creationId xmlns:a16="http://schemas.microsoft.com/office/drawing/2014/main" id="{04245074-823A-34A5-3022-8A5A78F16B60}"/>
              </a:ext>
            </a:extLst>
          </p:cNvPr>
          <p:cNvSpPr>
            <a:spLocks noGrp="1"/>
          </p:cNvSpPr>
          <p:nvPr>
            <p:ph type="sldNum" sz="quarter" idx="4"/>
          </p:nvPr>
        </p:nvSpPr>
        <p:spPr/>
        <p:txBody>
          <a:bodyPr/>
          <a:lstStyle/>
          <a:p>
            <a:r>
              <a:rPr lang="nl-NL"/>
              <a:t>Pagina </a:t>
            </a:r>
            <a:fld id="{D4CA4C14-3CA2-40BD-B9F6-F0B59068D732}" type="slidenum">
              <a:rPr lang="nl-NL" smtClean="0"/>
              <a:pPr/>
              <a:t>9</a:t>
            </a:fld>
            <a:endParaRPr lang="nl-NL"/>
          </a:p>
        </p:txBody>
      </p:sp>
      <p:pic>
        <p:nvPicPr>
          <p:cNvPr id="8" name="Afbeelding 7">
            <a:extLst>
              <a:ext uri="{FF2B5EF4-FFF2-40B4-BE49-F238E27FC236}">
                <a16:creationId xmlns:a16="http://schemas.microsoft.com/office/drawing/2014/main" id="{DC60FEEF-FE2D-E1BB-B07C-9EE6A6EBE1FB}"/>
              </a:ext>
            </a:extLst>
          </p:cNvPr>
          <p:cNvPicPr>
            <a:picLocks noChangeAspect="1"/>
          </p:cNvPicPr>
          <p:nvPr/>
        </p:nvPicPr>
        <p:blipFill>
          <a:blip r:embed="rId3"/>
          <a:stretch>
            <a:fillRect/>
          </a:stretch>
        </p:blipFill>
        <p:spPr>
          <a:xfrm>
            <a:off x="-17436" y="0"/>
            <a:ext cx="12226872" cy="6858000"/>
          </a:xfrm>
          <a:prstGeom prst="rect">
            <a:avLst/>
          </a:prstGeom>
        </p:spPr>
      </p:pic>
    </p:spTree>
    <p:extLst>
      <p:ext uri="{BB962C8B-B14F-4D97-AF65-F5344CB8AC3E}">
        <p14:creationId xmlns:p14="http://schemas.microsoft.com/office/powerpoint/2010/main" val="3392371193"/>
      </p:ext>
    </p:extLst>
  </p:cSld>
  <p:clrMapOvr>
    <a:masterClrMapping/>
  </p:clrMapOvr>
</p:sld>
</file>

<file path=ppt/theme/theme1.xml><?xml version="1.0" encoding="utf-8"?>
<a:theme xmlns:a="http://schemas.openxmlformats.org/drawingml/2006/main" name="OLVG_PowerPoint_16x9">
  <a:themeElements>
    <a:clrScheme name="OLVG">
      <a:dk1>
        <a:srgbClr val="17438B"/>
      </a:dk1>
      <a:lt1>
        <a:srgbClr val="FFFFFF"/>
      </a:lt1>
      <a:dk2>
        <a:srgbClr val="3C3C3C"/>
      </a:dk2>
      <a:lt2>
        <a:srgbClr val="FFFFFF"/>
      </a:lt2>
      <a:accent1>
        <a:srgbClr val="17438B"/>
      </a:accent1>
      <a:accent2>
        <a:srgbClr val="E30917"/>
      </a:accent2>
      <a:accent3>
        <a:srgbClr val="E1CAB9"/>
      </a:accent3>
      <a:accent4>
        <a:srgbClr val="3C3C3C"/>
      </a:accent4>
      <a:accent5>
        <a:srgbClr val="7D8189"/>
      </a:accent5>
      <a:accent6>
        <a:srgbClr val="FFDD04"/>
      </a:accent6>
      <a:hlink>
        <a:srgbClr val="17438B"/>
      </a:hlink>
      <a:folHlink>
        <a:srgbClr val="E30917"/>
      </a:folHlink>
    </a:clrScheme>
    <a:fontScheme name="OLVG">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LVG_PowerPoint_16x9.potx" id="{6E926646-A93D-44B2-848A-6B7101DE146F}" vid="{01672762-5257-4416-B2FA-E5DF20CD9E5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DB2D6967A923448956D0CD82ADA402" ma:contentTypeVersion="3" ma:contentTypeDescription="Een nieuw document maken." ma:contentTypeScope="" ma:versionID="2bf18e7fb1faec84952ead63f8f56df7">
  <xsd:schema xmlns:xsd="http://www.w3.org/2001/XMLSchema" xmlns:xs="http://www.w3.org/2001/XMLSchema" xmlns:p="http://schemas.microsoft.com/office/2006/metadata/properties" xmlns:ns2="76dcb2e0-f198-4a72-88ea-d188b4e26d3a" targetNamespace="http://schemas.microsoft.com/office/2006/metadata/properties" ma:root="true" ma:fieldsID="16cc2e7ba46ed4f23df54d75476c5724" ns2:_="">
    <xsd:import namespace="76dcb2e0-f198-4a72-88ea-d188b4e26d3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dcb2e0-f198-4a72-88ea-d188b4e26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1E7C9-6E32-448D-AF6B-D88657344420}">
  <ds:schemaRefs>
    <ds:schemaRef ds:uri="76dcb2e0-f198-4a72-88ea-d188b4e26d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E3BC1CB-B738-4AD2-A012-ACEEF027925C}">
  <ds:schemaRefs>
    <ds:schemaRef ds:uri="76dcb2e0-f198-4a72-88ea-d188b4e26d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851263E-3DAB-43B3-8BA2-F0A7F5C9E0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 (1)</Template>
  <TotalTime>0</TotalTime>
  <Words>849</Words>
  <Application>Microsoft Office PowerPoint</Application>
  <PresentationFormat>Breedbeeld</PresentationFormat>
  <Paragraphs>125</Paragraphs>
  <Slides>16</Slides>
  <Notes>11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16</vt:i4>
      </vt:variant>
    </vt:vector>
  </HeadingPairs>
  <TitlesOfParts>
    <vt:vector size="22" baseType="lpstr">
      <vt:lpstr>Arial</vt:lpstr>
      <vt:lpstr>Calibri</vt:lpstr>
      <vt:lpstr>Courier New</vt:lpstr>
      <vt:lpstr>Trebuchet MS</vt:lpstr>
      <vt:lpstr>Wingdings</vt:lpstr>
      <vt:lpstr>OLVG_PowerPoint_16x9</vt:lpstr>
      <vt:lpstr>Welkom buren  Welcome neighbours   hoşgeldin komşular    مرحبا بالجيران  </vt:lpstr>
      <vt:lpstr>Wat wilt u –in ieder geval–  weten of gezegd hebben als u straks de zaal uitloopt?</vt:lpstr>
      <vt:lpstr>Toegankelijke zorg voor Amsterdammers, daar staan wij voor</vt:lpstr>
      <vt:lpstr>20 jaar bouwen in één overzicht</vt:lpstr>
      <vt:lpstr>We kijken vanavond naar de eerste 2 fases</vt:lpstr>
      <vt:lpstr>PowerPoint-presentatie</vt:lpstr>
      <vt:lpstr>De zuidelijke zone</vt:lpstr>
      <vt:lpstr>Entreegebouw / parkeergarage</vt:lpstr>
      <vt:lpstr>PowerPoint-presentatie</vt:lpstr>
      <vt:lpstr>PowerPoint-presentatie</vt:lpstr>
      <vt:lpstr>Werkzaamheden op het terrein</vt:lpstr>
      <vt:lpstr>Zo min mogelijk overlast voor u</vt:lpstr>
      <vt:lpstr>Fase 1: écht met de zorg aan de slag (2028 – 2031)</vt:lpstr>
      <vt:lpstr>Opbouw gebouw van de acute zorg </vt:lpstr>
      <vt:lpstr>Zo blijft u op de hoogte</vt:lpstr>
      <vt:lpstr>Nu horen we heel graag van u!</vt:lpstr>
    </vt:vector>
  </TitlesOfParts>
  <Company>OLVG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Template voor een PowerPoint 16x9 presentatie</dc:subject>
  <dc:creator>Franken, Bianca</dc:creator>
  <dc:description>v1.0.3</dc:description>
  <cp:lastModifiedBy>Franken, Bianca</cp:lastModifiedBy>
  <cp:revision>2</cp:revision>
  <dcterms:created xsi:type="dcterms:W3CDTF">2025-01-31T07:22:31Z</dcterms:created>
  <dcterms:modified xsi:type="dcterms:W3CDTF">2026-07-13T06:39:00Z</dcterms:modified>
  <cp:category>Huisstijl</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0x010100DADB2D6967A923448956D0CD82ADA402</vt:lpwstr>
  </property>
  <property fmtid="{D5CDD505-2E9C-101B-9397-08002B2CF9AE}" pid="3" name="MediaServiceImageTags">
    <vt:lpwstr/>
  </property>
</Properties>
</file>